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74" r:id="rId4"/>
    <p:sldId id="275" r:id="rId5"/>
    <p:sldId id="276" r:id="rId6"/>
    <p:sldId id="277" r:id="rId7"/>
    <p:sldId id="257" r:id="rId8"/>
    <p:sldId id="262" r:id="rId9"/>
    <p:sldId id="266" r:id="rId10"/>
    <p:sldId id="267" r:id="rId11"/>
    <p:sldId id="268" r:id="rId12"/>
    <p:sldId id="269" r:id="rId13"/>
    <p:sldId id="263" r:id="rId14"/>
    <p:sldId id="270" r:id="rId15"/>
    <p:sldId id="271" r:id="rId16"/>
    <p:sldId id="278" r:id="rId17"/>
    <p:sldId id="272" r:id="rId18"/>
    <p:sldId id="283" r:id="rId19"/>
    <p:sldId id="279" r:id="rId20"/>
    <p:sldId id="280" r:id="rId21"/>
    <p:sldId id="282" r:id="rId22"/>
    <p:sldId id="281" r:id="rId23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DDB4D"/>
    <a:srgbClr val="F8BD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95492E-2A2E-46E7-B555-65A5202DA391}" type="doc">
      <dgm:prSet loTypeId="urn:microsoft.com/office/officeart/2005/8/layout/hList6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bg-BG"/>
        </a:p>
      </dgm:t>
    </dgm:pt>
    <dgm:pt modelId="{ED90DB68-0D76-4FA9-99D3-E81EFDD19B58}">
      <dgm:prSet phldrT="[Text]"/>
      <dgm:spPr/>
      <dgm:t>
        <a:bodyPr/>
        <a:lstStyle/>
        <a:p>
          <a:r>
            <a:rPr lang="en-US" b="0" i="0" u="none" strike="noStrike" baseline="0" dirty="0"/>
            <a:t>LIFE-2021-CET-PDA: Disruptive PDA – Technical Assistance to advance market boundaries for sustainable</a:t>
          </a:r>
          <a:r>
            <a:rPr lang="bg-BG" b="0" i="0" u="none" strike="noStrike" baseline="0" dirty="0"/>
            <a:t> </a:t>
          </a:r>
          <a:r>
            <a:rPr lang="en-GB" b="0" i="0" u="none" strike="noStrike" baseline="0" dirty="0"/>
            <a:t>energy investment</a:t>
          </a:r>
          <a:r>
            <a:rPr lang="en-US" b="0" i="0" u="none" strike="noStrike" baseline="0" dirty="0"/>
            <a:t>s</a:t>
          </a:r>
          <a:endParaRPr lang="bg-BG" dirty="0"/>
        </a:p>
      </dgm:t>
    </dgm:pt>
    <dgm:pt modelId="{4AFA3953-1A79-48A9-91D1-64D21F7FE6A5}" type="parTrans" cxnId="{CE199A3B-28EC-4C40-B50C-7721CD96BB20}">
      <dgm:prSet/>
      <dgm:spPr/>
      <dgm:t>
        <a:bodyPr/>
        <a:lstStyle/>
        <a:p>
          <a:endParaRPr lang="bg-BG"/>
        </a:p>
      </dgm:t>
    </dgm:pt>
    <dgm:pt modelId="{1607B475-6148-4D98-9ABF-7A717AE13524}" type="sibTrans" cxnId="{CE199A3B-28EC-4C40-B50C-7721CD96BB20}">
      <dgm:prSet/>
      <dgm:spPr/>
      <dgm:t>
        <a:bodyPr/>
        <a:lstStyle/>
        <a:p>
          <a:endParaRPr lang="bg-BG"/>
        </a:p>
      </dgm:t>
    </dgm:pt>
    <dgm:pt modelId="{9C96745B-3C7B-4215-AFE8-80A712530E16}">
      <dgm:prSet phldrT="[Text]"/>
      <dgm:spPr/>
      <dgm:t>
        <a:bodyPr/>
        <a:lstStyle/>
        <a:p>
          <a:r>
            <a:rPr lang="bg-BG" dirty="0"/>
            <a:t>Дял на финансиране от Програма </a:t>
          </a:r>
          <a:r>
            <a:rPr lang="en-US" dirty="0"/>
            <a:t>LIFE</a:t>
          </a:r>
          <a:r>
            <a:rPr lang="bg-BG" dirty="0"/>
            <a:t> </a:t>
          </a:r>
        </a:p>
      </dgm:t>
    </dgm:pt>
    <dgm:pt modelId="{2C07144D-3D65-430D-AB57-4CFAD9ACC900}" type="parTrans" cxnId="{46CE9BF2-E2F4-49C4-A36E-A8BD02F67F50}">
      <dgm:prSet/>
      <dgm:spPr/>
      <dgm:t>
        <a:bodyPr/>
        <a:lstStyle/>
        <a:p>
          <a:endParaRPr lang="bg-BG"/>
        </a:p>
      </dgm:t>
    </dgm:pt>
    <dgm:pt modelId="{C25C604A-D169-4651-A0D3-64EC03443AF8}" type="sibTrans" cxnId="{46CE9BF2-E2F4-49C4-A36E-A8BD02F67F50}">
      <dgm:prSet/>
      <dgm:spPr/>
      <dgm:t>
        <a:bodyPr/>
        <a:lstStyle/>
        <a:p>
          <a:endParaRPr lang="bg-BG"/>
        </a:p>
      </dgm:t>
    </dgm:pt>
    <dgm:pt modelId="{A118E895-AD7D-4A97-BF5E-B1680EC4139E}">
      <dgm:prSet phldrT="[Text]"/>
      <dgm:spPr/>
      <dgm:t>
        <a:bodyPr/>
        <a:lstStyle/>
        <a:p>
          <a:r>
            <a:rPr lang="bg-BG" dirty="0"/>
            <a:t>Консорциум – кой, какво, кога, как</a:t>
          </a:r>
        </a:p>
      </dgm:t>
    </dgm:pt>
    <dgm:pt modelId="{B81CE01E-3486-44F4-8F51-2F3F29868DD3}" type="parTrans" cxnId="{FAE5B3B6-0659-4FDA-BA71-D8E7A04FB384}">
      <dgm:prSet/>
      <dgm:spPr/>
      <dgm:t>
        <a:bodyPr/>
        <a:lstStyle/>
        <a:p>
          <a:endParaRPr lang="bg-BG"/>
        </a:p>
      </dgm:t>
    </dgm:pt>
    <dgm:pt modelId="{E2963B8F-C8E3-4AB6-A5DB-71E1DC3B0471}" type="sibTrans" cxnId="{FAE5B3B6-0659-4FDA-BA71-D8E7A04FB384}">
      <dgm:prSet/>
      <dgm:spPr/>
      <dgm:t>
        <a:bodyPr/>
        <a:lstStyle/>
        <a:p>
          <a:endParaRPr lang="bg-BG"/>
        </a:p>
      </dgm:t>
    </dgm:pt>
    <dgm:pt modelId="{B619D2D4-925D-45B2-B66E-89DFEEBAEA40}">
      <dgm:prSet/>
      <dgm:spPr/>
      <dgm:t>
        <a:bodyPr/>
        <a:lstStyle/>
        <a:p>
          <a:r>
            <a:rPr lang="bg-BG" dirty="0"/>
            <a:t>Желание на Фонд ФЛАГ да диверсифицира портфейла </a:t>
          </a:r>
          <a:r>
            <a:rPr lang="bg-BG"/>
            <a:t>си - чиста </a:t>
          </a:r>
          <a:r>
            <a:rPr lang="bg-BG" dirty="0"/>
            <a:t>енергия, техническа помощ за общините</a:t>
          </a:r>
        </a:p>
      </dgm:t>
    </dgm:pt>
    <dgm:pt modelId="{847D3141-66B1-4111-B81F-9EDDFB416D9B}" type="parTrans" cxnId="{9336D0F5-09D5-40FF-9BB4-CFC149C7346A}">
      <dgm:prSet/>
      <dgm:spPr/>
      <dgm:t>
        <a:bodyPr/>
        <a:lstStyle/>
        <a:p>
          <a:endParaRPr lang="bg-BG"/>
        </a:p>
      </dgm:t>
    </dgm:pt>
    <dgm:pt modelId="{1AD8E2FB-73DF-42C4-AC27-66C3B3CF7E02}" type="sibTrans" cxnId="{9336D0F5-09D5-40FF-9BB4-CFC149C7346A}">
      <dgm:prSet/>
      <dgm:spPr/>
      <dgm:t>
        <a:bodyPr/>
        <a:lstStyle/>
        <a:p>
          <a:endParaRPr lang="bg-BG"/>
        </a:p>
      </dgm:t>
    </dgm:pt>
    <dgm:pt modelId="{25B10BDD-BEFD-41CE-86F4-A31AE3F3BE3C}" type="pres">
      <dgm:prSet presAssocID="{5A95492E-2A2E-46E7-B555-65A5202DA391}" presName="Name0" presStyleCnt="0">
        <dgm:presLayoutVars>
          <dgm:dir/>
          <dgm:resizeHandles val="exact"/>
        </dgm:presLayoutVars>
      </dgm:prSet>
      <dgm:spPr/>
    </dgm:pt>
    <dgm:pt modelId="{19560B54-4C2B-4E35-B768-E3EE11663417}" type="pres">
      <dgm:prSet presAssocID="{B619D2D4-925D-45B2-B66E-89DFEEBAEA40}" presName="node" presStyleLbl="node1" presStyleIdx="0" presStyleCnt="4" custLinFactNeighborX="-93753" custLinFactNeighborY="20287">
        <dgm:presLayoutVars>
          <dgm:bulletEnabled val="1"/>
        </dgm:presLayoutVars>
      </dgm:prSet>
      <dgm:spPr/>
    </dgm:pt>
    <dgm:pt modelId="{816E1DCF-1661-47C9-BA21-8659B6D64BDD}" type="pres">
      <dgm:prSet presAssocID="{1AD8E2FB-73DF-42C4-AC27-66C3B3CF7E02}" presName="sibTrans" presStyleCnt="0"/>
      <dgm:spPr/>
    </dgm:pt>
    <dgm:pt modelId="{712DD4A1-FBE6-49DF-B8E3-EA306439DE98}" type="pres">
      <dgm:prSet presAssocID="{ED90DB68-0D76-4FA9-99D3-E81EFDD19B58}" presName="node" presStyleLbl="node1" presStyleIdx="1" presStyleCnt="4">
        <dgm:presLayoutVars>
          <dgm:bulletEnabled val="1"/>
        </dgm:presLayoutVars>
      </dgm:prSet>
      <dgm:spPr/>
    </dgm:pt>
    <dgm:pt modelId="{C5F5746D-0FB6-4D1E-A499-F051BA3F9CAD}" type="pres">
      <dgm:prSet presAssocID="{1607B475-6148-4D98-9ABF-7A717AE13524}" presName="sibTrans" presStyleCnt="0"/>
      <dgm:spPr/>
    </dgm:pt>
    <dgm:pt modelId="{C3009872-28D1-428E-8561-4D49A0FE8B55}" type="pres">
      <dgm:prSet presAssocID="{9C96745B-3C7B-4215-AFE8-80A712530E16}" presName="node" presStyleLbl="node1" presStyleIdx="2" presStyleCnt="4">
        <dgm:presLayoutVars>
          <dgm:bulletEnabled val="1"/>
        </dgm:presLayoutVars>
      </dgm:prSet>
      <dgm:spPr/>
    </dgm:pt>
    <dgm:pt modelId="{8CA15FA4-C335-46D3-8BBA-EEAF324467BB}" type="pres">
      <dgm:prSet presAssocID="{C25C604A-D169-4651-A0D3-64EC03443AF8}" presName="sibTrans" presStyleCnt="0"/>
      <dgm:spPr/>
    </dgm:pt>
    <dgm:pt modelId="{83CB08B3-5778-4D4E-92CD-9F891DFFCBF3}" type="pres">
      <dgm:prSet presAssocID="{A118E895-AD7D-4A97-BF5E-B1680EC4139E}" presName="node" presStyleLbl="node1" presStyleIdx="3" presStyleCnt="4">
        <dgm:presLayoutVars>
          <dgm:bulletEnabled val="1"/>
        </dgm:presLayoutVars>
      </dgm:prSet>
      <dgm:spPr/>
    </dgm:pt>
  </dgm:ptLst>
  <dgm:cxnLst>
    <dgm:cxn modelId="{CE199A3B-28EC-4C40-B50C-7721CD96BB20}" srcId="{5A95492E-2A2E-46E7-B555-65A5202DA391}" destId="{ED90DB68-0D76-4FA9-99D3-E81EFDD19B58}" srcOrd="1" destOrd="0" parTransId="{4AFA3953-1A79-48A9-91D1-64D21F7FE6A5}" sibTransId="{1607B475-6148-4D98-9ABF-7A717AE13524}"/>
    <dgm:cxn modelId="{A1023EA2-6369-448F-8F29-C6743F9D760E}" type="presOf" srcId="{5A95492E-2A2E-46E7-B555-65A5202DA391}" destId="{25B10BDD-BEFD-41CE-86F4-A31AE3F3BE3C}" srcOrd="0" destOrd="0" presId="urn:microsoft.com/office/officeart/2005/8/layout/hList6"/>
    <dgm:cxn modelId="{6FB190B1-BF5D-4CFF-B13A-78057C3054FB}" type="presOf" srcId="{A118E895-AD7D-4A97-BF5E-B1680EC4139E}" destId="{83CB08B3-5778-4D4E-92CD-9F891DFFCBF3}" srcOrd="0" destOrd="0" presId="urn:microsoft.com/office/officeart/2005/8/layout/hList6"/>
    <dgm:cxn modelId="{FAE5B3B6-0659-4FDA-BA71-D8E7A04FB384}" srcId="{5A95492E-2A2E-46E7-B555-65A5202DA391}" destId="{A118E895-AD7D-4A97-BF5E-B1680EC4139E}" srcOrd="3" destOrd="0" parTransId="{B81CE01E-3486-44F4-8F51-2F3F29868DD3}" sibTransId="{E2963B8F-C8E3-4AB6-A5DB-71E1DC3B0471}"/>
    <dgm:cxn modelId="{7BB107DF-128F-4B73-BBD2-B4D8AF9ECBE1}" type="presOf" srcId="{ED90DB68-0D76-4FA9-99D3-E81EFDD19B58}" destId="{712DD4A1-FBE6-49DF-B8E3-EA306439DE98}" srcOrd="0" destOrd="0" presId="urn:microsoft.com/office/officeart/2005/8/layout/hList6"/>
    <dgm:cxn modelId="{E6B471F1-1559-45EA-8535-38CD2B067299}" type="presOf" srcId="{B619D2D4-925D-45B2-B66E-89DFEEBAEA40}" destId="{19560B54-4C2B-4E35-B768-E3EE11663417}" srcOrd="0" destOrd="0" presId="urn:microsoft.com/office/officeart/2005/8/layout/hList6"/>
    <dgm:cxn modelId="{46CE9BF2-E2F4-49C4-A36E-A8BD02F67F50}" srcId="{5A95492E-2A2E-46E7-B555-65A5202DA391}" destId="{9C96745B-3C7B-4215-AFE8-80A712530E16}" srcOrd="2" destOrd="0" parTransId="{2C07144D-3D65-430D-AB57-4CFAD9ACC900}" sibTransId="{C25C604A-D169-4651-A0D3-64EC03443AF8}"/>
    <dgm:cxn modelId="{5FC615F4-74D7-4286-98BD-9DBC110380AD}" type="presOf" srcId="{9C96745B-3C7B-4215-AFE8-80A712530E16}" destId="{C3009872-28D1-428E-8561-4D49A0FE8B55}" srcOrd="0" destOrd="0" presId="urn:microsoft.com/office/officeart/2005/8/layout/hList6"/>
    <dgm:cxn modelId="{9336D0F5-09D5-40FF-9BB4-CFC149C7346A}" srcId="{5A95492E-2A2E-46E7-B555-65A5202DA391}" destId="{B619D2D4-925D-45B2-B66E-89DFEEBAEA40}" srcOrd="0" destOrd="0" parTransId="{847D3141-66B1-4111-B81F-9EDDFB416D9B}" sibTransId="{1AD8E2FB-73DF-42C4-AC27-66C3B3CF7E02}"/>
    <dgm:cxn modelId="{6CD48843-DEF9-4B2E-99BC-130CB11FA7CE}" type="presParOf" srcId="{25B10BDD-BEFD-41CE-86F4-A31AE3F3BE3C}" destId="{19560B54-4C2B-4E35-B768-E3EE11663417}" srcOrd="0" destOrd="0" presId="urn:microsoft.com/office/officeart/2005/8/layout/hList6"/>
    <dgm:cxn modelId="{A032782C-4FFB-4FCE-8966-1DD2D67E7006}" type="presParOf" srcId="{25B10BDD-BEFD-41CE-86F4-A31AE3F3BE3C}" destId="{816E1DCF-1661-47C9-BA21-8659B6D64BDD}" srcOrd="1" destOrd="0" presId="urn:microsoft.com/office/officeart/2005/8/layout/hList6"/>
    <dgm:cxn modelId="{0C9DDF93-B88C-4C35-953B-A3342CD2ED3A}" type="presParOf" srcId="{25B10BDD-BEFD-41CE-86F4-A31AE3F3BE3C}" destId="{712DD4A1-FBE6-49DF-B8E3-EA306439DE98}" srcOrd="2" destOrd="0" presId="urn:microsoft.com/office/officeart/2005/8/layout/hList6"/>
    <dgm:cxn modelId="{B6E94F74-8693-475B-BC1B-773D4983F926}" type="presParOf" srcId="{25B10BDD-BEFD-41CE-86F4-A31AE3F3BE3C}" destId="{C5F5746D-0FB6-4D1E-A499-F051BA3F9CAD}" srcOrd="3" destOrd="0" presId="urn:microsoft.com/office/officeart/2005/8/layout/hList6"/>
    <dgm:cxn modelId="{F661BFEB-0460-4F08-A308-2B5E99E14628}" type="presParOf" srcId="{25B10BDD-BEFD-41CE-86F4-A31AE3F3BE3C}" destId="{C3009872-28D1-428E-8561-4D49A0FE8B55}" srcOrd="4" destOrd="0" presId="urn:microsoft.com/office/officeart/2005/8/layout/hList6"/>
    <dgm:cxn modelId="{E0F8117F-8726-408C-B97D-BF82BD87DB10}" type="presParOf" srcId="{25B10BDD-BEFD-41CE-86F4-A31AE3F3BE3C}" destId="{8CA15FA4-C335-46D3-8BBA-EEAF324467BB}" srcOrd="5" destOrd="0" presId="urn:microsoft.com/office/officeart/2005/8/layout/hList6"/>
    <dgm:cxn modelId="{2271E3D7-B8D7-4DC8-A0D1-2F0D68EB7488}" type="presParOf" srcId="{25B10BDD-BEFD-41CE-86F4-A31AE3F3BE3C}" destId="{83CB08B3-5778-4D4E-92CD-9F891DFFCBF3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80F832-1ECC-4155-BE53-D8EF5959866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59237E5A-26B0-40BD-A218-BF492CCD2A6B}">
      <dgm:prSet phldrT="[Text]"/>
      <dgm:spPr>
        <a:solidFill>
          <a:srgbClr val="92D050"/>
        </a:solidFill>
      </dgm:spPr>
      <dgm:t>
        <a:bodyPr/>
        <a:lstStyle/>
        <a:p>
          <a:r>
            <a:rPr lang="bg-BG" dirty="0"/>
            <a:t>РП 1. </a:t>
          </a:r>
        </a:p>
      </dgm:t>
    </dgm:pt>
    <dgm:pt modelId="{88EE1328-189B-4BD5-A1A0-CAF706C4803B}" type="parTrans" cxnId="{80803207-0867-4C29-B4F9-231E7558B93B}">
      <dgm:prSet/>
      <dgm:spPr/>
      <dgm:t>
        <a:bodyPr/>
        <a:lstStyle/>
        <a:p>
          <a:endParaRPr lang="bg-BG"/>
        </a:p>
      </dgm:t>
    </dgm:pt>
    <dgm:pt modelId="{7ED8059A-B18F-4B12-8829-FF526E9C48E7}" type="sibTrans" cxnId="{80803207-0867-4C29-B4F9-231E7558B93B}">
      <dgm:prSet/>
      <dgm:spPr/>
      <dgm:t>
        <a:bodyPr/>
        <a:lstStyle/>
        <a:p>
          <a:endParaRPr lang="bg-BG"/>
        </a:p>
      </dgm:t>
    </dgm:pt>
    <dgm:pt modelId="{1CB101D6-8D8D-4C83-827D-0BB181899F2D}">
      <dgm:prSet phldrT="[Text]"/>
      <dgm:spPr/>
      <dgm:t>
        <a:bodyPr/>
        <a:lstStyle/>
        <a:p>
          <a:r>
            <a:rPr lang="bg-BG" dirty="0"/>
            <a:t>Управление и координация на проекта</a:t>
          </a:r>
        </a:p>
      </dgm:t>
    </dgm:pt>
    <dgm:pt modelId="{A1AD0EF3-9205-4C30-9DA8-156A0B916570}" type="parTrans" cxnId="{C61336A8-2EDE-4824-B20D-F1C5306B6153}">
      <dgm:prSet/>
      <dgm:spPr/>
      <dgm:t>
        <a:bodyPr/>
        <a:lstStyle/>
        <a:p>
          <a:endParaRPr lang="bg-BG"/>
        </a:p>
      </dgm:t>
    </dgm:pt>
    <dgm:pt modelId="{AB435708-8D9E-4306-B4EF-9890BBDA76B1}" type="sibTrans" cxnId="{C61336A8-2EDE-4824-B20D-F1C5306B6153}">
      <dgm:prSet/>
      <dgm:spPr/>
      <dgm:t>
        <a:bodyPr/>
        <a:lstStyle/>
        <a:p>
          <a:endParaRPr lang="bg-BG"/>
        </a:p>
      </dgm:t>
    </dgm:pt>
    <dgm:pt modelId="{4D4C9097-E60C-4EA3-859D-FE27A6660437}">
      <dgm:prSet phldrT="[Text]"/>
      <dgm:spPr>
        <a:solidFill>
          <a:schemeClr val="accent6"/>
        </a:solidFill>
      </dgm:spPr>
      <dgm:t>
        <a:bodyPr/>
        <a:lstStyle/>
        <a:p>
          <a:r>
            <a:rPr lang="bg-BG" dirty="0"/>
            <a:t>РП 2. </a:t>
          </a:r>
        </a:p>
      </dgm:t>
    </dgm:pt>
    <dgm:pt modelId="{48294E68-C348-45E6-9B2C-D15889B05DBA}" type="parTrans" cxnId="{3ACEBBFD-E616-49B3-817A-ABFF869E3C4F}">
      <dgm:prSet/>
      <dgm:spPr/>
      <dgm:t>
        <a:bodyPr/>
        <a:lstStyle/>
        <a:p>
          <a:endParaRPr lang="bg-BG"/>
        </a:p>
      </dgm:t>
    </dgm:pt>
    <dgm:pt modelId="{E5CF7B41-99DE-4087-A02D-DF6E6AA1CFA7}" type="sibTrans" cxnId="{3ACEBBFD-E616-49B3-817A-ABFF869E3C4F}">
      <dgm:prSet/>
      <dgm:spPr/>
      <dgm:t>
        <a:bodyPr/>
        <a:lstStyle/>
        <a:p>
          <a:endParaRPr lang="bg-BG"/>
        </a:p>
      </dgm:t>
    </dgm:pt>
    <dgm:pt modelId="{1EB849E1-1774-45FE-9461-A23ED76B6042}">
      <dgm:prSet phldrT="[Text]"/>
      <dgm:spPr/>
      <dgm:t>
        <a:bodyPr/>
        <a:lstStyle/>
        <a:p>
          <a:r>
            <a:rPr lang="bg-BG" dirty="0"/>
            <a:t>Анализ на предлагането и търсенето на финансирането на проекти за преход към чиста енергия</a:t>
          </a:r>
        </a:p>
      </dgm:t>
    </dgm:pt>
    <dgm:pt modelId="{A3172E8D-8D70-4365-A3DB-1A630378B8D5}" type="parTrans" cxnId="{996239C9-3B7E-42BE-AF2A-00F02B940048}">
      <dgm:prSet/>
      <dgm:spPr/>
      <dgm:t>
        <a:bodyPr/>
        <a:lstStyle/>
        <a:p>
          <a:endParaRPr lang="bg-BG"/>
        </a:p>
      </dgm:t>
    </dgm:pt>
    <dgm:pt modelId="{25266824-305D-49D0-A015-61351D93A181}" type="sibTrans" cxnId="{996239C9-3B7E-42BE-AF2A-00F02B940048}">
      <dgm:prSet/>
      <dgm:spPr/>
      <dgm:t>
        <a:bodyPr/>
        <a:lstStyle/>
        <a:p>
          <a:endParaRPr lang="bg-BG"/>
        </a:p>
      </dgm:t>
    </dgm:pt>
    <dgm:pt modelId="{10BDFB07-3AF3-4A75-9C81-BFC23F59C00C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bg-BG" dirty="0"/>
            <a:t>РП 3.  </a:t>
          </a:r>
        </a:p>
      </dgm:t>
    </dgm:pt>
    <dgm:pt modelId="{73EEC557-F6B3-4247-9B3D-52541AC0D3DD}" type="parTrans" cxnId="{DA4B78C4-6542-40D5-88C5-1B1908984A28}">
      <dgm:prSet/>
      <dgm:spPr/>
      <dgm:t>
        <a:bodyPr/>
        <a:lstStyle/>
        <a:p>
          <a:endParaRPr lang="bg-BG"/>
        </a:p>
      </dgm:t>
    </dgm:pt>
    <dgm:pt modelId="{F419EB43-918C-48C1-8DEA-B394F93410CB}" type="sibTrans" cxnId="{DA4B78C4-6542-40D5-88C5-1B1908984A28}">
      <dgm:prSet/>
      <dgm:spPr/>
      <dgm:t>
        <a:bodyPr/>
        <a:lstStyle/>
        <a:p>
          <a:endParaRPr lang="bg-BG"/>
        </a:p>
      </dgm:t>
    </dgm:pt>
    <dgm:pt modelId="{FF004132-CB12-4441-8F28-0E3FD742EE72}">
      <dgm:prSet phldrT="[Text]"/>
      <dgm:spPr/>
      <dgm:t>
        <a:bodyPr/>
        <a:lstStyle/>
        <a:p>
          <a:r>
            <a:rPr lang="bg-BG" dirty="0"/>
            <a:t>Структуриране и стартиране на финансовия инструмент</a:t>
          </a:r>
        </a:p>
      </dgm:t>
    </dgm:pt>
    <dgm:pt modelId="{64EF3A8C-F15C-460D-A9F1-3C7AC730AB7F}" type="parTrans" cxnId="{F1627913-F4C9-40E1-ADC0-DA42420EBDCD}">
      <dgm:prSet/>
      <dgm:spPr/>
      <dgm:t>
        <a:bodyPr/>
        <a:lstStyle/>
        <a:p>
          <a:endParaRPr lang="bg-BG"/>
        </a:p>
      </dgm:t>
    </dgm:pt>
    <dgm:pt modelId="{105A3D82-3220-4C9F-9DB5-2C3B20A211EE}" type="sibTrans" cxnId="{F1627913-F4C9-40E1-ADC0-DA42420EBDCD}">
      <dgm:prSet/>
      <dgm:spPr/>
      <dgm:t>
        <a:bodyPr/>
        <a:lstStyle/>
        <a:p>
          <a:endParaRPr lang="bg-BG"/>
        </a:p>
      </dgm:t>
    </dgm:pt>
    <dgm:pt modelId="{972FE71A-7069-4096-AAD9-567A0C121B1E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bg-BG" dirty="0"/>
            <a:t>РП 5.</a:t>
          </a:r>
        </a:p>
      </dgm:t>
    </dgm:pt>
    <dgm:pt modelId="{BF02AC29-4B5A-43F6-9391-521DAD433657}" type="sibTrans" cxnId="{A7A530E6-0CC0-4582-94B7-A5F02040EDFA}">
      <dgm:prSet/>
      <dgm:spPr/>
      <dgm:t>
        <a:bodyPr/>
        <a:lstStyle/>
        <a:p>
          <a:endParaRPr lang="bg-BG"/>
        </a:p>
      </dgm:t>
    </dgm:pt>
    <dgm:pt modelId="{47489A00-ED7E-48BE-B143-A7AA0C5FE2D0}" type="parTrans" cxnId="{A7A530E6-0CC0-4582-94B7-A5F02040EDFA}">
      <dgm:prSet/>
      <dgm:spPr/>
      <dgm:t>
        <a:bodyPr/>
        <a:lstStyle/>
        <a:p>
          <a:endParaRPr lang="bg-BG"/>
        </a:p>
      </dgm:t>
    </dgm:pt>
    <dgm:pt modelId="{7A35008B-0206-4EBF-83F3-B9B3546A19EA}">
      <dgm:prSet/>
      <dgm:spPr/>
      <dgm:t>
        <a:bodyPr/>
        <a:lstStyle/>
        <a:p>
          <a:r>
            <a:rPr lang="bg-BG" dirty="0"/>
            <a:t>Устойчивост, </a:t>
          </a:r>
          <a:r>
            <a:rPr lang="bg-BG" dirty="0" err="1"/>
            <a:t>репликация</a:t>
          </a:r>
          <a:r>
            <a:rPr lang="bg-BG" dirty="0"/>
            <a:t> и използване на проектните резултати</a:t>
          </a:r>
        </a:p>
      </dgm:t>
    </dgm:pt>
    <dgm:pt modelId="{360C889D-C33C-4255-B493-EFA6DAF490A6}" type="parTrans" cxnId="{070EFBAC-ACE2-41C2-922A-DBFA091923D4}">
      <dgm:prSet/>
      <dgm:spPr/>
      <dgm:t>
        <a:bodyPr/>
        <a:lstStyle/>
        <a:p>
          <a:endParaRPr lang="bg-BG"/>
        </a:p>
      </dgm:t>
    </dgm:pt>
    <dgm:pt modelId="{6C9686F6-7CC6-4A03-A003-9DBF35F64893}" type="sibTrans" cxnId="{070EFBAC-ACE2-41C2-922A-DBFA091923D4}">
      <dgm:prSet/>
      <dgm:spPr/>
      <dgm:t>
        <a:bodyPr/>
        <a:lstStyle/>
        <a:p>
          <a:endParaRPr lang="bg-BG"/>
        </a:p>
      </dgm:t>
    </dgm:pt>
    <dgm:pt modelId="{FC0646A5-CBAE-4F0E-94F2-589D9C035994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bg-BG" dirty="0"/>
            <a:t>РП. 4</a:t>
          </a:r>
        </a:p>
      </dgm:t>
    </dgm:pt>
    <dgm:pt modelId="{38DCDB4E-C859-44BD-9528-175B5D2CF3FE}" type="parTrans" cxnId="{EB3B7554-F9C1-4BB4-8E6F-5670B4C6AA69}">
      <dgm:prSet/>
      <dgm:spPr/>
      <dgm:t>
        <a:bodyPr/>
        <a:lstStyle/>
        <a:p>
          <a:endParaRPr lang="bg-BG"/>
        </a:p>
      </dgm:t>
    </dgm:pt>
    <dgm:pt modelId="{D0588C94-E68F-4F5B-926E-A4728B60E2B8}" type="sibTrans" cxnId="{EB3B7554-F9C1-4BB4-8E6F-5670B4C6AA69}">
      <dgm:prSet/>
      <dgm:spPr/>
      <dgm:t>
        <a:bodyPr/>
        <a:lstStyle/>
        <a:p>
          <a:endParaRPr lang="bg-BG"/>
        </a:p>
      </dgm:t>
    </dgm:pt>
    <dgm:pt modelId="{D922D941-6D63-4FD8-AA5F-64F53D2F578C}">
      <dgm:prSet/>
      <dgm:spPr/>
      <dgm:t>
        <a:bodyPr/>
        <a:lstStyle/>
        <a:p>
          <a:r>
            <a:rPr lang="bg-BG" dirty="0"/>
            <a:t>Техническа помощ за разработване на проектни предложения </a:t>
          </a:r>
        </a:p>
      </dgm:t>
    </dgm:pt>
    <dgm:pt modelId="{930A724E-299B-4C1A-A939-C2767CAB1403}" type="parTrans" cxnId="{D0986279-2F24-49BB-A5AD-96317DA49300}">
      <dgm:prSet/>
      <dgm:spPr/>
      <dgm:t>
        <a:bodyPr/>
        <a:lstStyle/>
        <a:p>
          <a:endParaRPr lang="bg-BG"/>
        </a:p>
      </dgm:t>
    </dgm:pt>
    <dgm:pt modelId="{46EAC8D7-8F88-403D-8F86-34F6AB817EF9}" type="sibTrans" cxnId="{D0986279-2F24-49BB-A5AD-96317DA49300}">
      <dgm:prSet/>
      <dgm:spPr/>
      <dgm:t>
        <a:bodyPr/>
        <a:lstStyle/>
        <a:p>
          <a:endParaRPr lang="bg-BG"/>
        </a:p>
      </dgm:t>
    </dgm:pt>
    <dgm:pt modelId="{5DA878DD-2179-4A37-90C9-3AEB611B095D}" type="pres">
      <dgm:prSet presAssocID="{2580F832-1ECC-4155-BE53-D8EF5959866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FEEDF9E4-683D-446F-B8B4-202F624A4E39}" type="pres">
      <dgm:prSet presAssocID="{59237E5A-26B0-40BD-A218-BF492CCD2A6B}" presName="parentText1" presStyleLbl="node1" presStyleIdx="0" presStyleCnt="5">
        <dgm:presLayoutVars>
          <dgm:chMax/>
          <dgm:chPref val="3"/>
          <dgm:bulletEnabled val="1"/>
        </dgm:presLayoutVars>
      </dgm:prSet>
      <dgm:spPr/>
    </dgm:pt>
    <dgm:pt modelId="{B400BF33-A3AF-4CA4-8A65-518E1D908307}" type="pres">
      <dgm:prSet presAssocID="{59237E5A-26B0-40BD-A218-BF492CCD2A6B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</dgm:pt>
    <dgm:pt modelId="{2A2ED1F5-7C8A-4248-B3FF-33ADCB5D3B8E}" type="pres">
      <dgm:prSet presAssocID="{4D4C9097-E60C-4EA3-859D-FE27A6660437}" presName="parentText2" presStyleLbl="node1" presStyleIdx="1" presStyleCnt="5">
        <dgm:presLayoutVars>
          <dgm:chMax/>
          <dgm:chPref val="3"/>
          <dgm:bulletEnabled val="1"/>
        </dgm:presLayoutVars>
      </dgm:prSet>
      <dgm:spPr/>
    </dgm:pt>
    <dgm:pt modelId="{E5E35CCF-66C3-4595-B13F-A08A983F414B}" type="pres">
      <dgm:prSet presAssocID="{4D4C9097-E60C-4EA3-859D-FE27A6660437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</dgm:pt>
    <dgm:pt modelId="{EF48137E-EA3F-48FA-AEB0-B9306C2DB65F}" type="pres">
      <dgm:prSet presAssocID="{10BDFB07-3AF3-4A75-9C81-BFC23F59C00C}" presName="parentText3" presStyleLbl="node1" presStyleIdx="2" presStyleCnt="5">
        <dgm:presLayoutVars>
          <dgm:chMax/>
          <dgm:chPref val="3"/>
          <dgm:bulletEnabled val="1"/>
        </dgm:presLayoutVars>
      </dgm:prSet>
      <dgm:spPr/>
    </dgm:pt>
    <dgm:pt modelId="{6F01854C-2E5B-4D1B-A046-3A731EFEDF97}" type="pres">
      <dgm:prSet presAssocID="{10BDFB07-3AF3-4A75-9C81-BFC23F59C00C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</dgm:pt>
    <dgm:pt modelId="{72B8F0C3-F369-4CAF-B0DD-FAEB0300D9E6}" type="pres">
      <dgm:prSet presAssocID="{FC0646A5-CBAE-4F0E-94F2-589D9C035994}" presName="parentText4" presStyleLbl="node1" presStyleIdx="3" presStyleCnt="5">
        <dgm:presLayoutVars>
          <dgm:chMax/>
          <dgm:chPref val="3"/>
          <dgm:bulletEnabled val="1"/>
        </dgm:presLayoutVars>
      </dgm:prSet>
      <dgm:spPr/>
    </dgm:pt>
    <dgm:pt modelId="{7AF8B855-D0CD-4884-B593-E0D114D151ED}" type="pres">
      <dgm:prSet presAssocID="{FC0646A5-CBAE-4F0E-94F2-589D9C035994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</dgm:pt>
    <dgm:pt modelId="{D8217DCB-2F7C-46D7-8E6B-84B70E3EB412}" type="pres">
      <dgm:prSet presAssocID="{972FE71A-7069-4096-AAD9-567A0C121B1E}" presName="parentText5" presStyleLbl="node1" presStyleIdx="4" presStyleCnt="5">
        <dgm:presLayoutVars>
          <dgm:chMax/>
          <dgm:chPref val="3"/>
          <dgm:bulletEnabled val="1"/>
        </dgm:presLayoutVars>
      </dgm:prSet>
      <dgm:spPr/>
    </dgm:pt>
    <dgm:pt modelId="{A060D1DB-ED26-49AA-8625-8EE43B27964F}" type="pres">
      <dgm:prSet presAssocID="{972FE71A-7069-4096-AAD9-567A0C121B1E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DE0F1003-E9DA-4EC6-8F2B-FFB0FC6CE5D0}" type="presOf" srcId="{1EB849E1-1774-45FE-9461-A23ED76B6042}" destId="{E5E35CCF-66C3-4595-B13F-A08A983F414B}" srcOrd="0" destOrd="0" presId="urn:microsoft.com/office/officeart/2009/3/layout/IncreasingArrowsProcess"/>
    <dgm:cxn modelId="{80803207-0867-4C29-B4F9-231E7558B93B}" srcId="{2580F832-1ECC-4155-BE53-D8EF59598662}" destId="{59237E5A-26B0-40BD-A218-BF492CCD2A6B}" srcOrd="0" destOrd="0" parTransId="{88EE1328-189B-4BD5-A1A0-CAF706C4803B}" sibTransId="{7ED8059A-B18F-4B12-8829-FF526E9C48E7}"/>
    <dgm:cxn modelId="{3AC7130A-294B-456D-93B7-26447652CC60}" type="presOf" srcId="{2580F832-1ECC-4155-BE53-D8EF59598662}" destId="{5DA878DD-2179-4A37-90C9-3AEB611B095D}" srcOrd="0" destOrd="0" presId="urn:microsoft.com/office/officeart/2009/3/layout/IncreasingArrowsProcess"/>
    <dgm:cxn modelId="{F1627913-F4C9-40E1-ADC0-DA42420EBDCD}" srcId="{10BDFB07-3AF3-4A75-9C81-BFC23F59C00C}" destId="{FF004132-CB12-4441-8F28-0E3FD742EE72}" srcOrd="0" destOrd="0" parTransId="{64EF3A8C-F15C-460D-A9F1-3C7AC730AB7F}" sibTransId="{105A3D82-3220-4C9F-9DB5-2C3B20A211EE}"/>
    <dgm:cxn modelId="{2B9AAC28-F771-4A4C-8342-F37F9FFEA313}" type="presOf" srcId="{59237E5A-26B0-40BD-A218-BF492CCD2A6B}" destId="{FEEDF9E4-683D-446F-B8B4-202F624A4E39}" srcOrd="0" destOrd="0" presId="urn:microsoft.com/office/officeart/2009/3/layout/IncreasingArrowsProcess"/>
    <dgm:cxn modelId="{6888A53D-9B6F-475D-A669-14A724C256DE}" type="presOf" srcId="{972FE71A-7069-4096-AAD9-567A0C121B1E}" destId="{D8217DCB-2F7C-46D7-8E6B-84B70E3EB412}" srcOrd="0" destOrd="0" presId="urn:microsoft.com/office/officeart/2009/3/layout/IncreasingArrowsProcess"/>
    <dgm:cxn modelId="{AB39F971-6067-4410-9551-5C63B07ADBE4}" type="presOf" srcId="{FC0646A5-CBAE-4F0E-94F2-589D9C035994}" destId="{72B8F0C3-F369-4CAF-B0DD-FAEB0300D9E6}" srcOrd="0" destOrd="0" presId="urn:microsoft.com/office/officeart/2009/3/layout/IncreasingArrowsProcess"/>
    <dgm:cxn modelId="{EB3B7554-F9C1-4BB4-8E6F-5670B4C6AA69}" srcId="{2580F832-1ECC-4155-BE53-D8EF59598662}" destId="{FC0646A5-CBAE-4F0E-94F2-589D9C035994}" srcOrd="3" destOrd="0" parTransId="{38DCDB4E-C859-44BD-9528-175B5D2CF3FE}" sibTransId="{D0588C94-E68F-4F5B-926E-A4728B60E2B8}"/>
    <dgm:cxn modelId="{D0986279-2F24-49BB-A5AD-96317DA49300}" srcId="{FC0646A5-CBAE-4F0E-94F2-589D9C035994}" destId="{D922D941-6D63-4FD8-AA5F-64F53D2F578C}" srcOrd="0" destOrd="0" parTransId="{930A724E-299B-4C1A-A939-C2767CAB1403}" sibTransId="{46EAC8D7-8F88-403D-8F86-34F6AB817EF9}"/>
    <dgm:cxn modelId="{934B02A1-6442-4F40-AEAE-E7CABD8FADB8}" type="presOf" srcId="{FF004132-CB12-4441-8F28-0E3FD742EE72}" destId="{6F01854C-2E5B-4D1B-A046-3A731EFEDF97}" srcOrd="0" destOrd="0" presId="urn:microsoft.com/office/officeart/2009/3/layout/IncreasingArrowsProcess"/>
    <dgm:cxn modelId="{C61336A8-2EDE-4824-B20D-F1C5306B6153}" srcId="{59237E5A-26B0-40BD-A218-BF492CCD2A6B}" destId="{1CB101D6-8D8D-4C83-827D-0BB181899F2D}" srcOrd="0" destOrd="0" parTransId="{A1AD0EF3-9205-4C30-9DA8-156A0B916570}" sibTransId="{AB435708-8D9E-4306-B4EF-9890BBDA76B1}"/>
    <dgm:cxn modelId="{070EFBAC-ACE2-41C2-922A-DBFA091923D4}" srcId="{972FE71A-7069-4096-AAD9-567A0C121B1E}" destId="{7A35008B-0206-4EBF-83F3-B9B3546A19EA}" srcOrd="0" destOrd="0" parTransId="{360C889D-C33C-4255-B493-EFA6DAF490A6}" sibTransId="{6C9686F6-7CC6-4A03-A003-9DBF35F64893}"/>
    <dgm:cxn modelId="{DA4B78C4-6542-40D5-88C5-1B1908984A28}" srcId="{2580F832-1ECC-4155-BE53-D8EF59598662}" destId="{10BDFB07-3AF3-4A75-9C81-BFC23F59C00C}" srcOrd="2" destOrd="0" parTransId="{73EEC557-F6B3-4247-9B3D-52541AC0D3DD}" sibTransId="{F419EB43-918C-48C1-8DEA-B394F93410CB}"/>
    <dgm:cxn modelId="{1B7148C7-738A-48DB-ACAD-1115B1FEDD9E}" type="presOf" srcId="{D922D941-6D63-4FD8-AA5F-64F53D2F578C}" destId="{7AF8B855-D0CD-4884-B593-E0D114D151ED}" srcOrd="0" destOrd="0" presId="urn:microsoft.com/office/officeart/2009/3/layout/IncreasingArrowsProcess"/>
    <dgm:cxn modelId="{996239C9-3B7E-42BE-AF2A-00F02B940048}" srcId="{4D4C9097-E60C-4EA3-859D-FE27A6660437}" destId="{1EB849E1-1774-45FE-9461-A23ED76B6042}" srcOrd="0" destOrd="0" parTransId="{A3172E8D-8D70-4365-A3DB-1A630378B8D5}" sibTransId="{25266824-305D-49D0-A015-61351D93A181}"/>
    <dgm:cxn modelId="{BDCF1DDD-9262-4391-A96F-4C8CB2244ADB}" type="presOf" srcId="{4D4C9097-E60C-4EA3-859D-FE27A6660437}" destId="{2A2ED1F5-7C8A-4248-B3FF-33ADCB5D3B8E}" srcOrd="0" destOrd="0" presId="urn:microsoft.com/office/officeart/2009/3/layout/IncreasingArrowsProcess"/>
    <dgm:cxn modelId="{A7A530E6-0CC0-4582-94B7-A5F02040EDFA}" srcId="{2580F832-1ECC-4155-BE53-D8EF59598662}" destId="{972FE71A-7069-4096-AAD9-567A0C121B1E}" srcOrd="4" destOrd="0" parTransId="{47489A00-ED7E-48BE-B143-A7AA0C5FE2D0}" sibTransId="{BF02AC29-4B5A-43F6-9391-521DAD433657}"/>
    <dgm:cxn modelId="{085C39E9-269A-46F1-ABB6-BF60EDEB5C3B}" type="presOf" srcId="{7A35008B-0206-4EBF-83F3-B9B3546A19EA}" destId="{A060D1DB-ED26-49AA-8625-8EE43B27964F}" srcOrd="0" destOrd="0" presId="urn:microsoft.com/office/officeart/2009/3/layout/IncreasingArrowsProcess"/>
    <dgm:cxn modelId="{36133AFD-2578-4BEE-A1FF-CDA509DF012B}" type="presOf" srcId="{1CB101D6-8D8D-4C83-827D-0BB181899F2D}" destId="{B400BF33-A3AF-4CA4-8A65-518E1D908307}" srcOrd="0" destOrd="0" presId="urn:microsoft.com/office/officeart/2009/3/layout/IncreasingArrowsProcess"/>
    <dgm:cxn modelId="{3ACEBBFD-E616-49B3-817A-ABFF869E3C4F}" srcId="{2580F832-1ECC-4155-BE53-D8EF59598662}" destId="{4D4C9097-E60C-4EA3-859D-FE27A6660437}" srcOrd="1" destOrd="0" parTransId="{48294E68-C348-45E6-9B2C-D15889B05DBA}" sibTransId="{E5CF7B41-99DE-4087-A02D-DF6E6AA1CFA7}"/>
    <dgm:cxn modelId="{CBE9EFFE-DED2-468B-A231-D6EF0B153475}" type="presOf" srcId="{10BDFB07-3AF3-4A75-9C81-BFC23F59C00C}" destId="{EF48137E-EA3F-48FA-AEB0-B9306C2DB65F}" srcOrd="0" destOrd="0" presId="urn:microsoft.com/office/officeart/2009/3/layout/IncreasingArrowsProcess"/>
    <dgm:cxn modelId="{14BCEA9A-71B3-476B-B2D7-C45BE13DB752}" type="presParOf" srcId="{5DA878DD-2179-4A37-90C9-3AEB611B095D}" destId="{FEEDF9E4-683D-446F-B8B4-202F624A4E39}" srcOrd="0" destOrd="0" presId="urn:microsoft.com/office/officeart/2009/3/layout/IncreasingArrowsProcess"/>
    <dgm:cxn modelId="{315EA0AB-4F51-4007-BF81-9928BAD99232}" type="presParOf" srcId="{5DA878DD-2179-4A37-90C9-3AEB611B095D}" destId="{B400BF33-A3AF-4CA4-8A65-518E1D908307}" srcOrd="1" destOrd="0" presId="urn:microsoft.com/office/officeart/2009/3/layout/IncreasingArrowsProcess"/>
    <dgm:cxn modelId="{495E7710-C2CD-4F49-BC3B-E21176CFCA81}" type="presParOf" srcId="{5DA878DD-2179-4A37-90C9-3AEB611B095D}" destId="{2A2ED1F5-7C8A-4248-B3FF-33ADCB5D3B8E}" srcOrd="2" destOrd="0" presId="urn:microsoft.com/office/officeart/2009/3/layout/IncreasingArrowsProcess"/>
    <dgm:cxn modelId="{5DFE9FAD-009D-4E8E-994E-8CD6A6A80665}" type="presParOf" srcId="{5DA878DD-2179-4A37-90C9-3AEB611B095D}" destId="{E5E35CCF-66C3-4595-B13F-A08A983F414B}" srcOrd="3" destOrd="0" presId="urn:microsoft.com/office/officeart/2009/3/layout/IncreasingArrowsProcess"/>
    <dgm:cxn modelId="{38FA3C26-02FD-41FC-85EC-4B1A3E30BAD6}" type="presParOf" srcId="{5DA878DD-2179-4A37-90C9-3AEB611B095D}" destId="{EF48137E-EA3F-48FA-AEB0-B9306C2DB65F}" srcOrd="4" destOrd="0" presId="urn:microsoft.com/office/officeart/2009/3/layout/IncreasingArrowsProcess"/>
    <dgm:cxn modelId="{5F66B16E-F626-4B81-ADF8-50F1F5759925}" type="presParOf" srcId="{5DA878DD-2179-4A37-90C9-3AEB611B095D}" destId="{6F01854C-2E5B-4D1B-A046-3A731EFEDF97}" srcOrd="5" destOrd="0" presId="urn:microsoft.com/office/officeart/2009/3/layout/IncreasingArrowsProcess"/>
    <dgm:cxn modelId="{05782A70-04F6-4512-B022-9CD540C1B68D}" type="presParOf" srcId="{5DA878DD-2179-4A37-90C9-3AEB611B095D}" destId="{72B8F0C3-F369-4CAF-B0DD-FAEB0300D9E6}" srcOrd="6" destOrd="0" presId="urn:microsoft.com/office/officeart/2009/3/layout/IncreasingArrowsProcess"/>
    <dgm:cxn modelId="{7D9B3B12-E509-4CAA-82FD-47E1467C31C7}" type="presParOf" srcId="{5DA878DD-2179-4A37-90C9-3AEB611B095D}" destId="{7AF8B855-D0CD-4884-B593-E0D114D151ED}" srcOrd="7" destOrd="0" presId="urn:microsoft.com/office/officeart/2009/3/layout/IncreasingArrowsProcess"/>
    <dgm:cxn modelId="{F50F0EE1-6302-4BD3-89F7-27831D98303A}" type="presParOf" srcId="{5DA878DD-2179-4A37-90C9-3AEB611B095D}" destId="{D8217DCB-2F7C-46D7-8E6B-84B70E3EB412}" srcOrd="8" destOrd="0" presId="urn:microsoft.com/office/officeart/2009/3/layout/IncreasingArrowsProcess"/>
    <dgm:cxn modelId="{7DECC8CC-3EDA-41D1-BFFB-03480C8B0ACA}" type="presParOf" srcId="{5DA878DD-2179-4A37-90C9-3AEB611B095D}" destId="{A060D1DB-ED26-49AA-8625-8EE43B27964F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FF61C8-1C72-4232-9468-86D765A06564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5EBFBAA-56FD-4312-84DE-5A6B868C1408}">
      <dgm:prSet phldrT="[Text]"/>
      <dgm:spPr>
        <a:solidFill>
          <a:srgbClr val="92D050"/>
        </a:solidFill>
      </dgm:spPr>
      <dgm:t>
        <a:bodyPr/>
        <a:lstStyle/>
        <a:p>
          <a:r>
            <a:rPr lang="bg-BG" dirty="0"/>
            <a:t>РП 1. Управление и координация</a:t>
          </a:r>
        </a:p>
      </dgm:t>
    </dgm:pt>
    <dgm:pt modelId="{848923AC-564D-44E0-85DE-E243C6E46481}" type="parTrans" cxnId="{1821AABF-9013-42F3-9C6F-1FC5DA0D1EA0}">
      <dgm:prSet/>
      <dgm:spPr/>
      <dgm:t>
        <a:bodyPr/>
        <a:lstStyle/>
        <a:p>
          <a:endParaRPr lang="bg-BG"/>
        </a:p>
      </dgm:t>
    </dgm:pt>
    <dgm:pt modelId="{E5BDA94D-BFFE-4030-BD8D-7BAD1B6FFF6A}" type="sibTrans" cxnId="{1821AABF-9013-42F3-9C6F-1FC5DA0D1EA0}">
      <dgm:prSet/>
      <dgm:spPr/>
      <dgm:t>
        <a:bodyPr/>
        <a:lstStyle/>
        <a:p>
          <a:endParaRPr lang="bg-BG"/>
        </a:p>
      </dgm:t>
    </dgm:pt>
    <dgm:pt modelId="{3DD6E480-649E-4E4D-AEC5-C3414B659F6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g-BG" dirty="0"/>
            <a:t>Създадена стабилна рамка за управление на проекта</a:t>
          </a:r>
        </a:p>
      </dgm:t>
    </dgm:pt>
    <dgm:pt modelId="{0CE2B066-0D5C-43FF-9ED0-E2B0ABE14E1B}" type="parTrans" cxnId="{CD04E709-5D46-44AE-B169-049178434A96}">
      <dgm:prSet/>
      <dgm:spPr/>
      <dgm:t>
        <a:bodyPr/>
        <a:lstStyle/>
        <a:p>
          <a:endParaRPr lang="bg-BG"/>
        </a:p>
      </dgm:t>
    </dgm:pt>
    <dgm:pt modelId="{16DE9231-1A15-49B8-8275-582982639CB4}" type="sibTrans" cxnId="{CD04E709-5D46-44AE-B169-049178434A96}">
      <dgm:prSet/>
      <dgm:spPr/>
      <dgm:t>
        <a:bodyPr/>
        <a:lstStyle/>
        <a:p>
          <a:endParaRPr lang="bg-BG"/>
        </a:p>
      </dgm:t>
    </dgm:pt>
    <dgm:pt modelId="{D65CC6A0-2137-45DE-93A3-E76E597A7FC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g-BG" noProof="0" dirty="0"/>
            <a:t>Създадени експертни центрове във всички партньори</a:t>
          </a:r>
          <a:endParaRPr lang="bg-BG" dirty="0"/>
        </a:p>
      </dgm:t>
    </dgm:pt>
    <dgm:pt modelId="{571CDAD4-5A1F-48B8-9CCE-BCC876A4689E}" type="parTrans" cxnId="{4CEFA50B-9C87-4621-B149-BEEDA73FF099}">
      <dgm:prSet/>
      <dgm:spPr/>
      <dgm:t>
        <a:bodyPr/>
        <a:lstStyle/>
        <a:p>
          <a:endParaRPr lang="bg-BG"/>
        </a:p>
      </dgm:t>
    </dgm:pt>
    <dgm:pt modelId="{83F24B14-1CD9-43D1-A3A7-0CD8F6C309FF}" type="sibTrans" cxnId="{4CEFA50B-9C87-4621-B149-BEEDA73FF099}">
      <dgm:prSet/>
      <dgm:spPr/>
      <dgm:t>
        <a:bodyPr/>
        <a:lstStyle/>
        <a:p>
          <a:endParaRPr lang="bg-BG"/>
        </a:p>
      </dgm:t>
    </dgm:pt>
    <dgm:pt modelId="{74B32773-8D9E-4D5F-9812-856FE923F8F7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g-BG" dirty="0"/>
            <a:t>Предадени и одобрени всички дължими технически и финансови доклади</a:t>
          </a:r>
        </a:p>
      </dgm:t>
    </dgm:pt>
    <dgm:pt modelId="{6789F858-2185-4171-A51D-183B44A2CE84}" type="parTrans" cxnId="{3062F928-DD6B-4355-A9B0-241C9C1DD760}">
      <dgm:prSet/>
      <dgm:spPr/>
      <dgm:t>
        <a:bodyPr/>
        <a:lstStyle/>
        <a:p>
          <a:endParaRPr lang="bg-BG"/>
        </a:p>
      </dgm:t>
    </dgm:pt>
    <dgm:pt modelId="{62E33EB9-5C57-4246-BF1D-E8A63EA6D213}" type="sibTrans" cxnId="{3062F928-DD6B-4355-A9B0-241C9C1DD760}">
      <dgm:prSet/>
      <dgm:spPr/>
      <dgm:t>
        <a:bodyPr/>
        <a:lstStyle/>
        <a:p>
          <a:endParaRPr lang="bg-BG"/>
        </a:p>
      </dgm:t>
    </dgm:pt>
    <dgm:pt modelId="{95E15CDD-D15D-4DF7-96E4-8BEE9CD25737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g-BG" dirty="0"/>
            <a:t>Повишена информираност</a:t>
          </a:r>
        </a:p>
      </dgm:t>
    </dgm:pt>
    <dgm:pt modelId="{D6BE7835-BEED-462B-8313-58E95BFA28B4}" type="parTrans" cxnId="{B70056D0-C8BF-4301-861E-A9C5DCE51C28}">
      <dgm:prSet/>
      <dgm:spPr/>
    </dgm:pt>
    <dgm:pt modelId="{EEB4A076-A5B1-4A09-9147-10885FEE9B23}" type="sibTrans" cxnId="{B70056D0-C8BF-4301-861E-A9C5DCE51C28}">
      <dgm:prSet/>
      <dgm:spPr/>
    </dgm:pt>
    <dgm:pt modelId="{9D66BFA7-079F-4D8D-9A81-093E28DEA1B2}" type="pres">
      <dgm:prSet presAssocID="{43FF61C8-1C72-4232-9468-86D765A06564}" presName="theList" presStyleCnt="0">
        <dgm:presLayoutVars>
          <dgm:dir/>
          <dgm:animLvl val="lvl"/>
          <dgm:resizeHandles val="exact"/>
        </dgm:presLayoutVars>
      </dgm:prSet>
      <dgm:spPr/>
    </dgm:pt>
    <dgm:pt modelId="{C6D55F1C-D85A-487E-8145-E96C043E1FC4}" type="pres">
      <dgm:prSet presAssocID="{35EBFBAA-56FD-4312-84DE-5A6B868C1408}" presName="compNode" presStyleCnt="0"/>
      <dgm:spPr/>
    </dgm:pt>
    <dgm:pt modelId="{D99E9A9C-7FA8-4DF6-84C5-20B5BF254D13}" type="pres">
      <dgm:prSet presAssocID="{35EBFBAA-56FD-4312-84DE-5A6B868C1408}" presName="noGeometry" presStyleCnt="0"/>
      <dgm:spPr/>
    </dgm:pt>
    <dgm:pt modelId="{1F5B42A6-2609-4F75-ABE5-770ADB41E42B}" type="pres">
      <dgm:prSet presAssocID="{35EBFBAA-56FD-4312-84DE-5A6B868C1408}" presName="childTextVisible" presStyleLbl="bgAccFollowNode1" presStyleIdx="0" presStyleCnt="1">
        <dgm:presLayoutVars>
          <dgm:bulletEnabled val="1"/>
        </dgm:presLayoutVars>
      </dgm:prSet>
      <dgm:spPr/>
    </dgm:pt>
    <dgm:pt modelId="{124707DB-8D23-4FD9-9B13-DC78440497D9}" type="pres">
      <dgm:prSet presAssocID="{35EBFBAA-56FD-4312-84DE-5A6B868C1408}" presName="childTextHidden" presStyleLbl="bgAccFollowNode1" presStyleIdx="0" presStyleCnt="1"/>
      <dgm:spPr/>
    </dgm:pt>
    <dgm:pt modelId="{1C08DE09-7643-45A5-B752-D912F42A2177}" type="pres">
      <dgm:prSet presAssocID="{35EBFBAA-56FD-4312-84DE-5A6B868C1408}" presName="parentText" presStyleLbl="node1" presStyleIdx="0" presStyleCnt="1">
        <dgm:presLayoutVars>
          <dgm:chMax val="1"/>
          <dgm:bulletEnabled val="1"/>
        </dgm:presLayoutVars>
      </dgm:prSet>
      <dgm:spPr/>
    </dgm:pt>
  </dgm:ptLst>
  <dgm:cxnLst>
    <dgm:cxn modelId="{BE159606-F6D2-4505-A994-E14F9C7D2E71}" type="presOf" srcId="{74B32773-8D9E-4D5F-9812-856FE923F8F7}" destId="{124707DB-8D23-4FD9-9B13-DC78440497D9}" srcOrd="1" destOrd="2" presId="urn:microsoft.com/office/officeart/2005/8/layout/hProcess6"/>
    <dgm:cxn modelId="{CD04E709-5D46-44AE-B169-049178434A96}" srcId="{35EBFBAA-56FD-4312-84DE-5A6B868C1408}" destId="{3DD6E480-649E-4E4D-AEC5-C3414B659F62}" srcOrd="0" destOrd="0" parTransId="{0CE2B066-0D5C-43FF-9ED0-E2B0ABE14E1B}" sibTransId="{16DE9231-1A15-49B8-8275-582982639CB4}"/>
    <dgm:cxn modelId="{4CEFA50B-9C87-4621-B149-BEEDA73FF099}" srcId="{35EBFBAA-56FD-4312-84DE-5A6B868C1408}" destId="{D65CC6A0-2137-45DE-93A3-E76E597A7FC2}" srcOrd="1" destOrd="0" parTransId="{571CDAD4-5A1F-48B8-9CCE-BCC876A4689E}" sibTransId="{83F24B14-1CD9-43D1-A3A7-0CD8F6C309FF}"/>
    <dgm:cxn modelId="{3062F928-DD6B-4355-A9B0-241C9C1DD760}" srcId="{35EBFBAA-56FD-4312-84DE-5A6B868C1408}" destId="{74B32773-8D9E-4D5F-9812-856FE923F8F7}" srcOrd="2" destOrd="0" parTransId="{6789F858-2185-4171-A51D-183B44A2CE84}" sibTransId="{62E33EB9-5C57-4246-BF1D-E8A63EA6D213}"/>
    <dgm:cxn modelId="{3F78653A-96C9-4F0A-92E2-6B0A0FB16909}" type="presOf" srcId="{3DD6E480-649E-4E4D-AEC5-C3414B659F62}" destId="{1F5B42A6-2609-4F75-ABE5-770ADB41E42B}" srcOrd="0" destOrd="0" presId="urn:microsoft.com/office/officeart/2005/8/layout/hProcess6"/>
    <dgm:cxn modelId="{C05F8E63-76D6-40CA-B21F-6F996B53449A}" type="presOf" srcId="{95E15CDD-D15D-4DF7-96E4-8BEE9CD25737}" destId="{124707DB-8D23-4FD9-9B13-DC78440497D9}" srcOrd="1" destOrd="3" presId="urn:microsoft.com/office/officeart/2005/8/layout/hProcess6"/>
    <dgm:cxn modelId="{AFA85D67-983C-4ABE-834E-A9D78B1989A1}" type="presOf" srcId="{43FF61C8-1C72-4232-9468-86D765A06564}" destId="{9D66BFA7-079F-4D8D-9A81-093E28DEA1B2}" srcOrd="0" destOrd="0" presId="urn:microsoft.com/office/officeart/2005/8/layout/hProcess6"/>
    <dgm:cxn modelId="{F87EAA70-65B6-40F4-8346-A207672BB5BB}" type="presOf" srcId="{74B32773-8D9E-4D5F-9812-856FE923F8F7}" destId="{1F5B42A6-2609-4F75-ABE5-770ADB41E42B}" srcOrd="0" destOrd="2" presId="urn:microsoft.com/office/officeart/2005/8/layout/hProcess6"/>
    <dgm:cxn modelId="{9B681389-2CE2-4701-A563-391B9AE79970}" type="presOf" srcId="{3DD6E480-649E-4E4D-AEC5-C3414B659F62}" destId="{124707DB-8D23-4FD9-9B13-DC78440497D9}" srcOrd="1" destOrd="0" presId="urn:microsoft.com/office/officeart/2005/8/layout/hProcess6"/>
    <dgm:cxn modelId="{BBFB0A92-13D2-4308-9BAC-C581AF3D2B8A}" type="presOf" srcId="{D65CC6A0-2137-45DE-93A3-E76E597A7FC2}" destId="{1F5B42A6-2609-4F75-ABE5-770ADB41E42B}" srcOrd="0" destOrd="1" presId="urn:microsoft.com/office/officeart/2005/8/layout/hProcess6"/>
    <dgm:cxn modelId="{0C4E67AC-E128-48E1-8CE6-688159C2078D}" type="presOf" srcId="{35EBFBAA-56FD-4312-84DE-5A6B868C1408}" destId="{1C08DE09-7643-45A5-B752-D912F42A2177}" srcOrd="0" destOrd="0" presId="urn:microsoft.com/office/officeart/2005/8/layout/hProcess6"/>
    <dgm:cxn modelId="{1821AABF-9013-42F3-9C6F-1FC5DA0D1EA0}" srcId="{43FF61C8-1C72-4232-9468-86D765A06564}" destId="{35EBFBAA-56FD-4312-84DE-5A6B868C1408}" srcOrd="0" destOrd="0" parTransId="{848923AC-564D-44E0-85DE-E243C6E46481}" sibTransId="{E5BDA94D-BFFE-4030-BD8D-7BAD1B6FFF6A}"/>
    <dgm:cxn modelId="{B70056D0-C8BF-4301-861E-A9C5DCE51C28}" srcId="{35EBFBAA-56FD-4312-84DE-5A6B868C1408}" destId="{95E15CDD-D15D-4DF7-96E4-8BEE9CD25737}" srcOrd="3" destOrd="0" parTransId="{D6BE7835-BEED-462B-8313-58E95BFA28B4}" sibTransId="{EEB4A076-A5B1-4A09-9147-10885FEE9B23}"/>
    <dgm:cxn modelId="{D52216E2-6BDD-488F-9C11-3A0F2C230772}" type="presOf" srcId="{95E15CDD-D15D-4DF7-96E4-8BEE9CD25737}" destId="{1F5B42A6-2609-4F75-ABE5-770ADB41E42B}" srcOrd="0" destOrd="3" presId="urn:microsoft.com/office/officeart/2005/8/layout/hProcess6"/>
    <dgm:cxn modelId="{8E4528E5-E00A-4D74-9B6A-6A73B1203FC0}" type="presOf" srcId="{D65CC6A0-2137-45DE-93A3-E76E597A7FC2}" destId="{124707DB-8D23-4FD9-9B13-DC78440497D9}" srcOrd="1" destOrd="1" presId="urn:microsoft.com/office/officeart/2005/8/layout/hProcess6"/>
    <dgm:cxn modelId="{8933AA2B-5E91-48B8-BC0B-843847FEEBC5}" type="presParOf" srcId="{9D66BFA7-079F-4D8D-9A81-093E28DEA1B2}" destId="{C6D55F1C-D85A-487E-8145-E96C043E1FC4}" srcOrd="0" destOrd="0" presId="urn:microsoft.com/office/officeart/2005/8/layout/hProcess6"/>
    <dgm:cxn modelId="{BFBA462F-FB96-4793-BC2A-D9D916EA2018}" type="presParOf" srcId="{C6D55F1C-D85A-487E-8145-E96C043E1FC4}" destId="{D99E9A9C-7FA8-4DF6-84C5-20B5BF254D13}" srcOrd="0" destOrd="0" presId="urn:microsoft.com/office/officeart/2005/8/layout/hProcess6"/>
    <dgm:cxn modelId="{C1FAC44D-6BF2-4448-B7C6-B8AFAC0FF7AD}" type="presParOf" srcId="{C6D55F1C-D85A-487E-8145-E96C043E1FC4}" destId="{1F5B42A6-2609-4F75-ABE5-770ADB41E42B}" srcOrd="1" destOrd="0" presId="urn:microsoft.com/office/officeart/2005/8/layout/hProcess6"/>
    <dgm:cxn modelId="{E299FED2-E14A-48FA-907C-7AC41E1582D6}" type="presParOf" srcId="{C6D55F1C-D85A-487E-8145-E96C043E1FC4}" destId="{124707DB-8D23-4FD9-9B13-DC78440497D9}" srcOrd="2" destOrd="0" presId="urn:microsoft.com/office/officeart/2005/8/layout/hProcess6"/>
    <dgm:cxn modelId="{11705159-3987-4334-86EC-9740BA72B1FA}" type="presParOf" srcId="{C6D55F1C-D85A-487E-8145-E96C043E1FC4}" destId="{1C08DE09-7643-45A5-B752-D912F42A217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FF61C8-1C72-4232-9468-86D765A06564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5EBFBAA-56FD-4312-84DE-5A6B868C1408}">
      <dgm:prSet phldrT="[Text]"/>
      <dgm:spPr>
        <a:solidFill>
          <a:srgbClr val="FF9900"/>
        </a:solidFill>
      </dgm:spPr>
      <dgm:t>
        <a:bodyPr/>
        <a:lstStyle/>
        <a:p>
          <a:r>
            <a:rPr lang="bg-BG" b="1" dirty="0"/>
            <a:t>РП 2. Анализ на предлагането и търсенето на финансиране на проекти </a:t>
          </a:r>
          <a:endParaRPr lang="bg-BG" dirty="0"/>
        </a:p>
      </dgm:t>
    </dgm:pt>
    <dgm:pt modelId="{848923AC-564D-44E0-85DE-E243C6E46481}" type="parTrans" cxnId="{1821AABF-9013-42F3-9C6F-1FC5DA0D1EA0}">
      <dgm:prSet/>
      <dgm:spPr/>
      <dgm:t>
        <a:bodyPr/>
        <a:lstStyle/>
        <a:p>
          <a:endParaRPr lang="bg-BG"/>
        </a:p>
      </dgm:t>
    </dgm:pt>
    <dgm:pt modelId="{E5BDA94D-BFFE-4030-BD8D-7BAD1B6FFF6A}" type="sibTrans" cxnId="{1821AABF-9013-42F3-9C6F-1FC5DA0D1EA0}">
      <dgm:prSet/>
      <dgm:spPr/>
      <dgm:t>
        <a:bodyPr/>
        <a:lstStyle/>
        <a:p>
          <a:endParaRPr lang="bg-BG"/>
        </a:p>
      </dgm:t>
    </dgm:pt>
    <dgm:pt modelId="{3DD6E480-649E-4E4D-AEC5-C3414B659F6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DDB4D"/>
        </a:solidFill>
      </dgm:spPr>
      <dgm:t>
        <a:bodyPr/>
        <a:lstStyle/>
        <a:p>
          <a:r>
            <a:rPr lang="bg-BG" dirty="0"/>
            <a:t>Аналитичен доклад за предлагането на финансиране</a:t>
          </a:r>
        </a:p>
      </dgm:t>
    </dgm:pt>
    <dgm:pt modelId="{0CE2B066-0D5C-43FF-9ED0-E2B0ABE14E1B}" type="parTrans" cxnId="{CD04E709-5D46-44AE-B169-049178434A96}">
      <dgm:prSet/>
      <dgm:spPr/>
      <dgm:t>
        <a:bodyPr/>
        <a:lstStyle/>
        <a:p>
          <a:endParaRPr lang="bg-BG"/>
        </a:p>
      </dgm:t>
    </dgm:pt>
    <dgm:pt modelId="{16DE9231-1A15-49B8-8275-582982639CB4}" type="sibTrans" cxnId="{CD04E709-5D46-44AE-B169-049178434A96}">
      <dgm:prSet/>
      <dgm:spPr/>
      <dgm:t>
        <a:bodyPr/>
        <a:lstStyle/>
        <a:p>
          <a:endParaRPr lang="bg-BG"/>
        </a:p>
      </dgm:t>
    </dgm:pt>
    <dgm:pt modelId="{D65CC6A0-2137-45DE-93A3-E76E597A7FC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DDB4D"/>
        </a:solidFill>
      </dgm:spPr>
      <dgm:t>
        <a:bodyPr/>
        <a:lstStyle/>
        <a:p>
          <a:r>
            <a:rPr lang="bg-BG" dirty="0"/>
            <a:t>Аналитичен доклад за търсенето на финансиране</a:t>
          </a:r>
        </a:p>
      </dgm:t>
    </dgm:pt>
    <dgm:pt modelId="{571CDAD4-5A1F-48B8-9CCE-BCC876A4689E}" type="parTrans" cxnId="{4CEFA50B-9C87-4621-B149-BEEDA73FF099}">
      <dgm:prSet/>
      <dgm:spPr/>
      <dgm:t>
        <a:bodyPr/>
        <a:lstStyle/>
        <a:p>
          <a:endParaRPr lang="bg-BG"/>
        </a:p>
      </dgm:t>
    </dgm:pt>
    <dgm:pt modelId="{83F24B14-1CD9-43D1-A3A7-0CD8F6C309FF}" type="sibTrans" cxnId="{4CEFA50B-9C87-4621-B149-BEEDA73FF099}">
      <dgm:prSet/>
      <dgm:spPr/>
      <dgm:t>
        <a:bodyPr/>
        <a:lstStyle/>
        <a:p>
          <a:endParaRPr lang="bg-BG"/>
        </a:p>
      </dgm:t>
    </dgm:pt>
    <dgm:pt modelId="{C003DD55-17EA-4C69-B44E-6B29125D5345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DDB4D"/>
        </a:solidFill>
      </dgm:spPr>
      <dgm:t>
        <a:bodyPr/>
        <a:lstStyle/>
        <a:p>
          <a:r>
            <a:rPr lang="bg-BG" dirty="0"/>
            <a:t>Аналитичен доклад за оценка на чуждестранния опит</a:t>
          </a:r>
        </a:p>
      </dgm:t>
    </dgm:pt>
    <dgm:pt modelId="{BE1BEC03-FC56-49CA-9A41-B3ACAE12944E}" type="parTrans" cxnId="{380FFA40-1206-4ED9-851E-F6217B7B232A}">
      <dgm:prSet/>
      <dgm:spPr/>
      <dgm:t>
        <a:bodyPr/>
        <a:lstStyle/>
        <a:p>
          <a:endParaRPr lang="bg-BG"/>
        </a:p>
      </dgm:t>
    </dgm:pt>
    <dgm:pt modelId="{5307C3FD-8B84-4FC0-AE42-B3ECAF39A826}" type="sibTrans" cxnId="{380FFA40-1206-4ED9-851E-F6217B7B232A}">
      <dgm:prSet/>
      <dgm:spPr/>
      <dgm:t>
        <a:bodyPr/>
        <a:lstStyle/>
        <a:p>
          <a:endParaRPr lang="bg-BG"/>
        </a:p>
      </dgm:t>
    </dgm:pt>
    <dgm:pt modelId="{74B32773-8D9E-4D5F-9812-856FE923F8F7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DDB4D"/>
        </a:solidFill>
      </dgm:spPr>
      <dgm:t>
        <a:bodyPr/>
        <a:lstStyle/>
        <a:p>
          <a:r>
            <a:rPr lang="bg-BG" dirty="0"/>
            <a:t>Методология за оценка на проекти за преход към чиста енергия</a:t>
          </a:r>
        </a:p>
      </dgm:t>
    </dgm:pt>
    <dgm:pt modelId="{6789F858-2185-4171-A51D-183B44A2CE84}" type="parTrans" cxnId="{3062F928-DD6B-4355-A9B0-241C9C1DD760}">
      <dgm:prSet/>
      <dgm:spPr/>
      <dgm:t>
        <a:bodyPr/>
        <a:lstStyle/>
        <a:p>
          <a:endParaRPr lang="bg-BG"/>
        </a:p>
      </dgm:t>
    </dgm:pt>
    <dgm:pt modelId="{62E33EB9-5C57-4246-BF1D-E8A63EA6D213}" type="sibTrans" cxnId="{3062F928-DD6B-4355-A9B0-241C9C1DD760}">
      <dgm:prSet/>
      <dgm:spPr/>
      <dgm:t>
        <a:bodyPr/>
        <a:lstStyle/>
        <a:p>
          <a:endParaRPr lang="bg-BG"/>
        </a:p>
      </dgm:t>
    </dgm:pt>
    <dgm:pt modelId="{7B9F95B7-8C1F-412B-99C2-14CF3B70184D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DDB4D"/>
        </a:solidFill>
      </dgm:spPr>
      <dgm:t>
        <a:bodyPr/>
        <a:lstStyle/>
        <a:p>
          <a:r>
            <a:rPr lang="bg-BG" dirty="0"/>
            <a:t>Подобрена методология за оценка на кредитоспособността на общините</a:t>
          </a:r>
        </a:p>
      </dgm:t>
    </dgm:pt>
    <dgm:pt modelId="{8ADB18D2-1797-4CDA-B11B-E75FF768AB86}" type="parTrans" cxnId="{F97FD9A0-E89E-4925-B81D-F9EB81E2B873}">
      <dgm:prSet/>
      <dgm:spPr/>
      <dgm:t>
        <a:bodyPr/>
        <a:lstStyle/>
        <a:p>
          <a:endParaRPr lang="bg-BG"/>
        </a:p>
      </dgm:t>
    </dgm:pt>
    <dgm:pt modelId="{E3ACE093-D843-47BD-81B6-022A85AC68FF}" type="sibTrans" cxnId="{F97FD9A0-E89E-4925-B81D-F9EB81E2B873}">
      <dgm:prSet/>
      <dgm:spPr/>
      <dgm:t>
        <a:bodyPr/>
        <a:lstStyle/>
        <a:p>
          <a:endParaRPr lang="bg-BG"/>
        </a:p>
      </dgm:t>
    </dgm:pt>
    <dgm:pt modelId="{9D66BFA7-079F-4D8D-9A81-093E28DEA1B2}" type="pres">
      <dgm:prSet presAssocID="{43FF61C8-1C72-4232-9468-86D765A06564}" presName="theList" presStyleCnt="0">
        <dgm:presLayoutVars>
          <dgm:dir/>
          <dgm:animLvl val="lvl"/>
          <dgm:resizeHandles val="exact"/>
        </dgm:presLayoutVars>
      </dgm:prSet>
      <dgm:spPr/>
    </dgm:pt>
    <dgm:pt modelId="{C6D55F1C-D85A-487E-8145-E96C043E1FC4}" type="pres">
      <dgm:prSet presAssocID="{35EBFBAA-56FD-4312-84DE-5A6B868C1408}" presName="compNode" presStyleCnt="0"/>
      <dgm:spPr/>
    </dgm:pt>
    <dgm:pt modelId="{D99E9A9C-7FA8-4DF6-84C5-20B5BF254D13}" type="pres">
      <dgm:prSet presAssocID="{35EBFBAA-56FD-4312-84DE-5A6B868C1408}" presName="noGeometry" presStyleCnt="0"/>
      <dgm:spPr/>
    </dgm:pt>
    <dgm:pt modelId="{1F5B42A6-2609-4F75-ABE5-770ADB41E42B}" type="pres">
      <dgm:prSet presAssocID="{35EBFBAA-56FD-4312-84DE-5A6B868C1408}" presName="childTextVisible" presStyleLbl="bgAccFollowNode1" presStyleIdx="0" presStyleCnt="1" custScaleX="122418">
        <dgm:presLayoutVars>
          <dgm:bulletEnabled val="1"/>
        </dgm:presLayoutVars>
      </dgm:prSet>
      <dgm:spPr/>
    </dgm:pt>
    <dgm:pt modelId="{124707DB-8D23-4FD9-9B13-DC78440497D9}" type="pres">
      <dgm:prSet presAssocID="{35EBFBAA-56FD-4312-84DE-5A6B868C1408}" presName="childTextHidden" presStyleLbl="bgAccFollowNode1" presStyleIdx="0" presStyleCnt="1"/>
      <dgm:spPr/>
    </dgm:pt>
    <dgm:pt modelId="{1C08DE09-7643-45A5-B752-D912F42A2177}" type="pres">
      <dgm:prSet presAssocID="{35EBFBAA-56FD-4312-84DE-5A6B868C1408}" presName="parentText" presStyleLbl="node1" presStyleIdx="0" presStyleCnt="1" custLinFactNeighborX="-13990" custLinFactNeighborY="2633">
        <dgm:presLayoutVars>
          <dgm:chMax val="1"/>
          <dgm:bulletEnabled val="1"/>
        </dgm:presLayoutVars>
      </dgm:prSet>
      <dgm:spPr/>
    </dgm:pt>
  </dgm:ptLst>
  <dgm:cxnLst>
    <dgm:cxn modelId="{729B4103-A6EE-46F6-AC00-CD8F2370FB8E}" type="presOf" srcId="{7B9F95B7-8C1F-412B-99C2-14CF3B70184D}" destId="{124707DB-8D23-4FD9-9B13-DC78440497D9}" srcOrd="1" destOrd="4" presId="urn:microsoft.com/office/officeart/2005/8/layout/hProcess6"/>
    <dgm:cxn modelId="{D3917204-00C2-4107-B19C-B5788D365A1B}" type="presOf" srcId="{C003DD55-17EA-4C69-B44E-6B29125D5345}" destId="{124707DB-8D23-4FD9-9B13-DC78440497D9}" srcOrd="1" destOrd="2" presId="urn:microsoft.com/office/officeart/2005/8/layout/hProcess6"/>
    <dgm:cxn modelId="{CD04E709-5D46-44AE-B169-049178434A96}" srcId="{35EBFBAA-56FD-4312-84DE-5A6B868C1408}" destId="{3DD6E480-649E-4E4D-AEC5-C3414B659F62}" srcOrd="0" destOrd="0" parTransId="{0CE2B066-0D5C-43FF-9ED0-E2B0ABE14E1B}" sibTransId="{16DE9231-1A15-49B8-8275-582982639CB4}"/>
    <dgm:cxn modelId="{4CEFA50B-9C87-4621-B149-BEEDA73FF099}" srcId="{35EBFBAA-56FD-4312-84DE-5A6B868C1408}" destId="{D65CC6A0-2137-45DE-93A3-E76E597A7FC2}" srcOrd="1" destOrd="0" parTransId="{571CDAD4-5A1F-48B8-9CCE-BCC876A4689E}" sibTransId="{83F24B14-1CD9-43D1-A3A7-0CD8F6C309FF}"/>
    <dgm:cxn modelId="{F59CEA17-9875-48AC-8A2D-829BBC16FB15}" type="presOf" srcId="{43FF61C8-1C72-4232-9468-86D765A06564}" destId="{9D66BFA7-079F-4D8D-9A81-093E28DEA1B2}" srcOrd="0" destOrd="0" presId="urn:microsoft.com/office/officeart/2005/8/layout/hProcess6"/>
    <dgm:cxn modelId="{45DF9718-A2D7-4B69-867C-49FDC8DDD9B6}" type="presOf" srcId="{D65CC6A0-2137-45DE-93A3-E76E597A7FC2}" destId="{124707DB-8D23-4FD9-9B13-DC78440497D9}" srcOrd="1" destOrd="1" presId="urn:microsoft.com/office/officeart/2005/8/layout/hProcess6"/>
    <dgm:cxn modelId="{3062F928-DD6B-4355-A9B0-241C9C1DD760}" srcId="{35EBFBAA-56FD-4312-84DE-5A6B868C1408}" destId="{74B32773-8D9E-4D5F-9812-856FE923F8F7}" srcOrd="3" destOrd="0" parTransId="{6789F858-2185-4171-A51D-183B44A2CE84}" sibTransId="{62E33EB9-5C57-4246-BF1D-E8A63EA6D213}"/>
    <dgm:cxn modelId="{F24D922C-979A-42B7-8829-997E355FEC88}" type="presOf" srcId="{35EBFBAA-56FD-4312-84DE-5A6B868C1408}" destId="{1C08DE09-7643-45A5-B752-D912F42A2177}" srcOrd="0" destOrd="0" presId="urn:microsoft.com/office/officeart/2005/8/layout/hProcess6"/>
    <dgm:cxn modelId="{380FFA40-1206-4ED9-851E-F6217B7B232A}" srcId="{35EBFBAA-56FD-4312-84DE-5A6B868C1408}" destId="{C003DD55-17EA-4C69-B44E-6B29125D5345}" srcOrd="2" destOrd="0" parTransId="{BE1BEC03-FC56-49CA-9A41-B3ACAE12944E}" sibTransId="{5307C3FD-8B84-4FC0-AE42-B3ECAF39A826}"/>
    <dgm:cxn modelId="{C7E5ED46-07BD-44D3-99D3-D66F254C0F15}" type="presOf" srcId="{C003DD55-17EA-4C69-B44E-6B29125D5345}" destId="{1F5B42A6-2609-4F75-ABE5-770ADB41E42B}" srcOrd="0" destOrd="2" presId="urn:microsoft.com/office/officeart/2005/8/layout/hProcess6"/>
    <dgm:cxn modelId="{821B1972-2316-4C47-B6B0-3A35F93D5DFE}" type="presOf" srcId="{3DD6E480-649E-4E4D-AEC5-C3414B659F62}" destId="{1F5B42A6-2609-4F75-ABE5-770ADB41E42B}" srcOrd="0" destOrd="0" presId="urn:microsoft.com/office/officeart/2005/8/layout/hProcess6"/>
    <dgm:cxn modelId="{B3266F75-1D2F-43DA-A5AF-239E6C4D1955}" type="presOf" srcId="{74B32773-8D9E-4D5F-9812-856FE923F8F7}" destId="{1F5B42A6-2609-4F75-ABE5-770ADB41E42B}" srcOrd="0" destOrd="3" presId="urn:microsoft.com/office/officeart/2005/8/layout/hProcess6"/>
    <dgm:cxn modelId="{2D04B387-745D-401B-B838-4AFD9E3584F7}" type="presOf" srcId="{D65CC6A0-2137-45DE-93A3-E76E597A7FC2}" destId="{1F5B42A6-2609-4F75-ABE5-770ADB41E42B}" srcOrd="0" destOrd="1" presId="urn:microsoft.com/office/officeart/2005/8/layout/hProcess6"/>
    <dgm:cxn modelId="{683E278D-C136-407F-BC1A-A9235616529D}" type="presOf" srcId="{7B9F95B7-8C1F-412B-99C2-14CF3B70184D}" destId="{1F5B42A6-2609-4F75-ABE5-770ADB41E42B}" srcOrd="0" destOrd="4" presId="urn:microsoft.com/office/officeart/2005/8/layout/hProcess6"/>
    <dgm:cxn modelId="{779AF59E-DCA9-4EFC-AF68-B11492208778}" type="presOf" srcId="{74B32773-8D9E-4D5F-9812-856FE923F8F7}" destId="{124707DB-8D23-4FD9-9B13-DC78440497D9}" srcOrd="1" destOrd="3" presId="urn:microsoft.com/office/officeart/2005/8/layout/hProcess6"/>
    <dgm:cxn modelId="{F97FD9A0-E89E-4925-B81D-F9EB81E2B873}" srcId="{35EBFBAA-56FD-4312-84DE-5A6B868C1408}" destId="{7B9F95B7-8C1F-412B-99C2-14CF3B70184D}" srcOrd="4" destOrd="0" parTransId="{8ADB18D2-1797-4CDA-B11B-E75FF768AB86}" sibTransId="{E3ACE093-D843-47BD-81B6-022A85AC68FF}"/>
    <dgm:cxn modelId="{9EF96CAC-4496-4E02-A7FE-9A7312E35F99}" type="presOf" srcId="{3DD6E480-649E-4E4D-AEC5-C3414B659F62}" destId="{124707DB-8D23-4FD9-9B13-DC78440497D9}" srcOrd="1" destOrd="0" presId="urn:microsoft.com/office/officeart/2005/8/layout/hProcess6"/>
    <dgm:cxn modelId="{1821AABF-9013-42F3-9C6F-1FC5DA0D1EA0}" srcId="{43FF61C8-1C72-4232-9468-86D765A06564}" destId="{35EBFBAA-56FD-4312-84DE-5A6B868C1408}" srcOrd="0" destOrd="0" parTransId="{848923AC-564D-44E0-85DE-E243C6E46481}" sibTransId="{E5BDA94D-BFFE-4030-BD8D-7BAD1B6FFF6A}"/>
    <dgm:cxn modelId="{BC632930-36E3-4699-A446-121785ECB82F}" type="presParOf" srcId="{9D66BFA7-079F-4D8D-9A81-093E28DEA1B2}" destId="{C6D55F1C-D85A-487E-8145-E96C043E1FC4}" srcOrd="0" destOrd="0" presId="urn:microsoft.com/office/officeart/2005/8/layout/hProcess6"/>
    <dgm:cxn modelId="{E413DE41-9443-4CDB-9BF2-A10D31546141}" type="presParOf" srcId="{C6D55F1C-D85A-487E-8145-E96C043E1FC4}" destId="{D99E9A9C-7FA8-4DF6-84C5-20B5BF254D13}" srcOrd="0" destOrd="0" presId="urn:microsoft.com/office/officeart/2005/8/layout/hProcess6"/>
    <dgm:cxn modelId="{7B1F0ABA-6D8D-4FEA-9B09-A28A0680BB62}" type="presParOf" srcId="{C6D55F1C-D85A-487E-8145-E96C043E1FC4}" destId="{1F5B42A6-2609-4F75-ABE5-770ADB41E42B}" srcOrd="1" destOrd="0" presId="urn:microsoft.com/office/officeart/2005/8/layout/hProcess6"/>
    <dgm:cxn modelId="{9F4CBDD0-1C35-4239-BC3C-6193C944E896}" type="presParOf" srcId="{C6D55F1C-D85A-487E-8145-E96C043E1FC4}" destId="{124707DB-8D23-4FD9-9B13-DC78440497D9}" srcOrd="2" destOrd="0" presId="urn:microsoft.com/office/officeart/2005/8/layout/hProcess6"/>
    <dgm:cxn modelId="{DA36FF98-ACCC-45F5-8BAC-3B71393BB5FE}" type="presParOf" srcId="{C6D55F1C-D85A-487E-8145-E96C043E1FC4}" destId="{1C08DE09-7643-45A5-B752-D912F42A217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FF61C8-1C72-4232-9468-86D765A06564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5EBFBAA-56FD-4312-84DE-5A6B868C1408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bg-BG" b="1" dirty="0"/>
            <a:t>РП 3. Структуриране и стартиране на финансовия инструмент</a:t>
          </a:r>
          <a:endParaRPr lang="bg-BG" dirty="0"/>
        </a:p>
      </dgm:t>
    </dgm:pt>
    <dgm:pt modelId="{848923AC-564D-44E0-85DE-E243C6E46481}" type="parTrans" cxnId="{1821AABF-9013-42F3-9C6F-1FC5DA0D1EA0}">
      <dgm:prSet/>
      <dgm:spPr/>
      <dgm:t>
        <a:bodyPr/>
        <a:lstStyle/>
        <a:p>
          <a:endParaRPr lang="bg-BG"/>
        </a:p>
      </dgm:t>
    </dgm:pt>
    <dgm:pt modelId="{E5BDA94D-BFFE-4030-BD8D-7BAD1B6FFF6A}" type="sibTrans" cxnId="{1821AABF-9013-42F3-9C6F-1FC5DA0D1EA0}">
      <dgm:prSet/>
      <dgm:spPr/>
      <dgm:t>
        <a:bodyPr/>
        <a:lstStyle/>
        <a:p>
          <a:endParaRPr lang="bg-BG"/>
        </a:p>
      </dgm:t>
    </dgm:pt>
    <dgm:pt modelId="{3DD6E480-649E-4E4D-AEC5-C3414B659F62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2"/>
        </a:solidFill>
      </dgm:spPr>
      <dgm:t>
        <a:bodyPr/>
        <a:lstStyle/>
        <a:p>
          <a:r>
            <a:rPr lang="bg-BG" sz="1550" dirty="0"/>
            <a:t>Структуриран и стартиран иновативен финансов инструмент в 4 схеми</a:t>
          </a:r>
        </a:p>
      </dgm:t>
    </dgm:pt>
    <dgm:pt modelId="{0CE2B066-0D5C-43FF-9ED0-E2B0ABE14E1B}" type="parTrans" cxnId="{CD04E709-5D46-44AE-B169-049178434A96}">
      <dgm:prSet/>
      <dgm:spPr/>
      <dgm:t>
        <a:bodyPr/>
        <a:lstStyle/>
        <a:p>
          <a:endParaRPr lang="bg-BG"/>
        </a:p>
      </dgm:t>
    </dgm:pt>
    <dgm:pt modelId="{16DE9231-1A15-49B8-8275-582982639CB4}" type="sibTrans" cxnId="{CD04E709-5D46-44AE-B169-049178434A96}">
      <dgm:prSet/>
      <dgm:spPr/>
      <dgm:t>
        <a:bodyPr/>
        <a:lstStyle/>
        <a:p>
          <a:endParaRPr lang="bg-BG"/>
        </a:p>
      </dgm:t>
    </dgm:pt>
    <dgm:pt modelId="{D65CC6A0-2137-45DE-93A3-E76E597A7FC2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2"/>
        </a:solidFill>
      </dgm:spPr>
      <dgm:t>
        <a:bodyPr/>
        <a:lstStyle/>
        <a:p>
          <a:r>
            <a:rPr lang="bg-BG" sz="1550" dirty="0"/>
            <a:t>Финансирани 45 проекта за преход към чиста енергия на 14 общини</a:t>
          </a:r>
        </a:p>
      </dgm:t>
    </dgm:pt>
    <dgm:pt modelId="{571CDAD4-5A1F-48B8-9CCE-BCC876A4689E}" type="parTrans" cxnId="{4CEFA50B-9C87-4621-B149-BEEDA73FF099}">
      <dgm:prSet/>
      <dgm:spPr/>
      <dgm:t>
        <a:bodyPr/>
        <a:lstStyle/>
        <a:p>
          <a:endParaRPr lang="bg-BG"/>
        </a:p>
      </dgm:t>
    </dgm:pt>
    <dgm:pt modelId="{83F24B14-1CD9-43D1-A3A7-0CD8F6C309FF}" type="sibTrans" cxnId="{4CEFA50B-9C87-4621-B149-BEEDA73FF099}">
      <dgm:prSet/>
      <dgm:spPr/>
      <dgm:t>
        <a:bodyPr/>
        <a:lstStyle/>
        <a:p>
          <a:endParaRPr lang="bg-BG"/>
        </a:p>
      </dgm:t>
    </dgm:pt>
    <dgm:pt modelId="{C003DD55-17EA-4C69-B44E-6B29125D5345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2"/>
        </a:solidFill>
      </dgm:spPr>
      <dgm:t>
        <a:bodyPr/>
        <a:lstStyle/>
        <a:p>
          <a:r>
            <a:rPr lang="bg-BG" sz="1550" dirty="0"/>
            <a:t>Обща стойност на инвестициите: 74 339 255,66 евро</a:t>
          </a:r>
        </a:p>
      </dgm:t>
    </dgm:pt>
    <dgm:pt modelId="{BE1BEC03-FC56-49CA-9A41-B3ACAE12944E}" type="parTrans" cxnId="{380FFA40-1206-4ED9-851E-F6217B7B232A}">
      <dgm:prSet/>
      <dgm:spPr/>
      <dgm:t>
        <a:bodyPr/>
        <a:lstStyle/>
        <a:p>
          <a:endParaRPr lang="bg-BG"/>
        </a:p>
      </dgm:t>
    </dgm:pt>
    <dgm:pt modelId="{5307C3FD-8B84-4FC0-AE42-B3ECAF39A826}" type="sibTrans" cxnId="{380FFA40-1206-4ED9-851E-F6217B7B232A}">
      <dgm:prSet/>
      <dgm:spPr/>
      <dgm:t>
        <a:bodyPr/>
        <a:lstStyle/>
        <a:p>
          <a:endParaRPr lang="bg-BG"/>
        </a:p>
      </dgm:t>
    </dgm:pt>
    <dgm:pt modelId="{74B32773-8D9E-4D5F-9812-856FE923F8F7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2"/>
        </a:solidFill>
      </dgm:spPr>
      <dgm:t>
        <a:bodyPr/>
        <a:lstStyle/>
        <a:p>
          <a:r>
            <a:rPr lang="bg-BG" sz="1550" dirty="0"/>
            <a:t>Инвестиции за преход към чиста енергия: 53 545 566,46 евро</a:t>
          </a:r>
        </a:p>
      </dgm:t>
    </dgm:pt>
    <dgm:pt modelId="{6789F858-2185-4171-A51D-183B44A2CE84}" type="parTrans" cxnId="{3062F928-DD6B-4355-A9B0-241C9C1DD760}">
      <dgm:prSet/>
      <dgm:spPr/>
      <dgm:t>
        <a:bodyPr/>
        <a:lstStyle/>
        <a:p>
          <a:endParaRPr lang="bg-BG"/>
        </a:p>
      </dgm:t>
    </dgm:pt>
    <dgm:pt modelId="{62E33EB9-5C57-4246-BF1D-E8A63EA6D213}" type="sibTrans" cxnId="{3062F928-DD6B-4355-A9B0-241C9C1DD760}">
      <dgm:prSet/>
      <dgm:spPr/>
      <dgm:t>
        <a:bodyPr/>
        <a:lstStyle/>
        <a:p>
          <a:endParaRPr lang="bg-BG"/>
        </a:p>
      </dgm:t>
    </dgm:pt>
    <dgm:pt modelId="{7B9F95B7-8C1F-412B-99C2-14CF3B70184D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2"/>
        </a:solidFill>
      </dgm:spPr>
      <dgm:t>
        <a:bodyPr/>
        <a:lstStyle/>
        <a:p>
          <a:r>
            <a:rPr lang="bg-BG" sz="1550" dirty="0"/>
            <a:t>Постигнат ливъридж: 2,38 пъти над изискуемия</a:t>
          </a:r>
        </a:p>
      </dgm:t>
    </dgm:pt>
    <dgm:pt modelId="{8ADB18D2-1797-4CDA-B11B-E75FF768AB86}" type="parTrans" cxnId="{F97FD9A0-E89E-4925-B81D-F9EB81E2B873}">
      <dgm:prSet/>
      <dgm:spPr/>
      <dgm:t>
        <a:bodyPr/>
        <a:lstStyle/>
        <a:p>
          <a:endParaRPr lang="bg-BG"/>
        </a:p>
      </dgm:t>
    </dgm:pt>
    <dgm:pt modelId="{E3ACE093-D843-47BD-81B6-022A85AC68FF}" type="sibTrans" cxnId="{F97FD9A0-E89E-4925-B81D-F9EB81E2B873}">
      <dgm:prSet/>
      <dgm:spPr/>
      <dgm:t>
        <a:bodyPr/>
        <a:lstStyle/>
        <a:p>
          <a:endParaRPr lang="bg-BG"/>
        </a:p>
      </dgm:t>
    </dgm:pt>
    <dgm:pt modelId="{9D66BFA7-079F-4D8D-9A81-093E28DEA1B2}" type="pres">
      <dgm:prSet presAssocID="{43FF61C8-1C72-4232-9468-86D765A06564}" presName="theList" presStyleCnt="0">
        <dgm:presLayoutVars>
          <dgm:dir/>
          <dgm:animLvl val="lvl"/>
          <dgm:resizeHandles val="exact"/>
        </dgm:presLayoutVars>
      </dgm:prSet>
      <dgm:spPr/>
    </dgm:pt>
    <dgm:pt modelId="{C6D55F1C-D85A-487E-8145-E96C043E1FC4}" type="pres">
      <dgm:prSet presAssocID="{35EBFBAA-56FD-4312-84DE-5A6B868C1408}" presName="compNode" presStyleCnt="0"/>
      <dgm:spPr/>
    </dgm:pt>
    <dgm:pt modelId="{D99E9A9C-7FA8-4DF6-84C5-20B5BF254D13}" type="pres">
      <dgm:prSet presAssocID="{35EBFBAA-56FD-4312-84DE-5A6B868C1408}" presName="noGeometry" presStyleCnt="0"/>
      <dgm:spPr/>
    </dgm:pt>
    <dgm:pt modelId="{1F5B42A6-2609-4F75-ABE5-770ADB41E42B}" type="pres">
      <dgm:prSet presAssocID="{35EBFBAA-56FD-4312-84DE-5A6B868C1408}" presName="childTextVisible" presStyleLbl="bgAccFollowNode1" presStyleIdx="0" presStyleCnt="1" custScaleX="116855">
        <dgm:presLayoutVars>
          <dgm:bulletEnabled val="1"/>
        </dgm:presLayoutVars>
      </dgm:prSet>
      <dgm:spPr/>
    </dgm:pt>
    <dgm:pt modelId="{124707DB-8D23-4FD9-9B13-DC78440497D9}" type="pres">
      <dgm:prSet presAssocID="{35EBFBAA-56FD-4312-84DE-5A6B868C1408}" presName="childTextHidden" presStyleLbl="bgAccFollowNode1" presStyleIdx="0" presStyleCnt="1"/>
      <dgm:spPr/>
    </dgm:pt>
    <dgm:pt modelId="{1C08DE09-7643-45A5-B752-D912F42A2177}" type="pres">
      <dgm:prSet presAssocID="{35EBFBAA-56FD-4312-84DE-5A6B868C1408}" presName="parentText" presStyleLbl="node1" presStyleIdx="0" presStyleCnt="1" custLinFactNeighborX="-8427" custLinFactNeighborY="-149">
        <dgm:presLayoutVars>
          <dgm:chMax val="1"/>
          <dgm:bulletEnabled val="1"/>
        </dgm:presLayoutVars>
      </dgm:prSet>
      <dgm:spPr/>
    </dgm:pt>
  </dgm:ptLst>
  <dgm:cxnLst>
    <dgm:cxn modelId="{CD04E709-5D46-44AE-B169-049178434A96}" srcId="{35EBFBAA-56FD-4312-84DE-5A6B868C1408}" destId="{3DD6E480-649E-4E4D-AEC5-C3414B659F62}" srcOrd="0" destOrd="0" parTransId="{0CE2B066-0D5C-43FF-9ED0-E2B0ABE14E1B}" sibTransId="{16DE9231-1A15-49B8-8275-582982639CB4}"/>
    <dgm:cxn modelId="{4CEFA50B-9C87-4621-B149-BEEDA73FF099}" srcId="{35EBFBAA-56FD-4312-84DE-5A6B868C1408}" destId="{D65CC6A0-2137-45DE-93A3-E76E597A7FC2}" srcOrd="1" destOrd="0" parTransId="{571CDAD4-5A1F-48B8-9CCE-BCC876A4689E}" sibTransId="{83F24B14-1CD9-43D1-A3A7-0CD8F6C309FF}"/>
    <dgm:cxn modelId="{F9CACC11-03FE-4327-858E-82140D57E278}" type="presOf" srcId="{35EBFBAA-56FD-4312-84DE-5A6B868C1408}" destId="{1C08DE09-7643-45A5-B752-D912F42A2177}" srcOrd="0" destOrd="0" presId="urn:microsoft.com/office/officeart/2005/8/layout/hProcess6"/>
    <dgm:cxn modelId="{8FFBEE14-E6D0-4A29-BA5D-F70435CDD66C}" type="presOf" srcId="{43FF61C8-1C72-4232-9468-86D765A06564}" destId="{9D66BFA7-079F-4D8D-9A81-093E28DEA1B2}" srcOrd="0" destOrd="0" presId="urn:microsoft.com/office/officeart/2005/8/layout/hProcess6"/>
    <dgm:cxn modelId="{743F4E1D-B5E4-4E82-B0C5-780B8792FCD0}" type="presOf" srcId="{7B9F95B7-8C1F-412B-99C2-14CF3B70184D}" destId="{124707DB-8D23-4FD9-9B13-DC78440497D9}" srcOrd="1" destOrd="4" presId="urn:microsoft.com/office/officeart/2005/8/layout/hProcess6"/>
    <dgm:cxn modelId="{3062F928-DD6B-4355-A9B0-241C9C1DD760}" srcId="{35EBFBAA-56FD-4312-84DE-5A6B868C1408}" destId="{74B32773-8D9E-4D5F-9812-856FE923F8F7}" srcOrd="3" destOrd="0" parTransId="{6789F858-2185-4171-A51D-183B44A2CE84}" sibTransId="{62E33EB9-5C57-4246-BF1D-E8A63EA6D213}"/>
    <dgm:cxn modelId="{380FFA40-1206-4ED9-851E-F6217B7B232A}" srcId="{35EBFBAA-56FD-4312-84DE-5A6B868C1408}" destId="{C003DD55-17EA-4C69-B44E-6B29125D5345}" srcOrd="2" destOrd="0" parTransId="{BE1BEC03-FC56-49CA-9A41-B3ACAE12944E}" sibTransId="{5307C3FD-8B84-4FC0-AE42-B3ECAF39A826}"/>
    <dgm:cxn modelId="{261AAF45-DC28-4AD8-8629-72754B1606E0}" type="presOf" srcId="{3DD6E480-649E-4E4D-AEC5-C3414B659F62}" destId="{1F5B42A6-2609-4F75-ABE5-770ADB41E42B}" srcOrd="0" destOrd="0" presId="urn:microsoft.com/office/officeart/2005/8/layout/hProcess6"/>
    <dgm:cxn modelId="{119CCA47-05E2-4D91-B0E6-A73AAA0F6FB5}" type="presOf" srcId="{D65CC6A0-2137-45DE-93A3-E76E597A7FC2}" destId="{124707DB-8D23-4FD9-9B13-DC78440497D9}" srcOrd="1" destOrd="1" presId="urn:microsoft.com/office/officeart/2005/8/layout/hProcess6"/>
    <dgm:cxn modelId="{D5B5737F-BBA1-4BC9-9F35-AB7A8AA04EB5}" type="presOf" srcId="{3DD6E480-649E-4E4D-AEC5-C3414B659F62}" destId="{124707DB-8D23-4FD9-9B13-DC78440497D9}" srcOrd="1" destOrd="0" presId="urn:microsoft.com/office/officeart/2005/8/layout/hProcess6"/>
    <dgm:cxn modelId="{793CA084-1B29-4401-BA80-89B4CB62BBE9}" type="presOf" srcId="{C003DD55-17EA-4C69-B44E-6B29125D5345}" destId="{124707DB-8D23-4FD9-9B13-DC78440497D9}" srcOrd="1" destOrd="2" presId="urn:microsoft.com/office/officeart/2005/8/layout/hProcess6"/>
    <dgm:cxn modelId="{7CBE8D87-784A-40AE-831A-95E2ABD60339}" type="presOf" srcId="{C003DD55-17EA-4C69-B44E-6B29125D5345}" destId="{1F5B42A6-2609-4F75-ABE5-770ADB41E42B}" srcOrd="0" destOrd="2" presId="urn:microsoft.com/office/officeart/2005/8/layout/hProcess6"/>
    <dgm:cxn modelId="{F97FD9A0-E89E-4925-B81D-F9EB81E2B873}" srcId="{35EBFBAA-56FD-4312-84DE-5A6B868C1408}" destId="{7B9F95B7-8C1F-412B-99C2-14CF3B70184D}" srcOrd="4" destOrd="0" parTransId="{8ADB18D2-1797-4CDA-B11B-E75FF768AB86}" sibTransId="{E3ACE093-D843-47BD-81B6-022A85AC68FF}"/>
    <dgm:cxn modelId="{E77494AE-C241-4171-81D0-BBE746EBF2FD}" type="presOf" srcId="{74B32773-8D9E-4D5F-9812-856FE923F8F7}" destId="{124707DB-8D23-4FD9-9B13-DC78440497D9}" srcOrd="1" destOrd="3" presId="urn:microsoft.com/office/officeart/2005/8/layout/hProcess6"/>
    <dgm:cxn modelId="{1821AABF-9013-42F3-9C6F-1FC5DA0D1EA0}" srcId="{43FF61C8-1C72-4232-9468-86D765A06564}" destId="{35EBFBAA-56FD-4312-84DE-5A6B868C1408}" srcOrd="0" destOrd="0" parTransId="{848923AC-564D-44E0-85DE-E243C6E46481}" sibTransId="{E5BDA94D-BFFE-4030-BD8D-7BAD1B6FFF6A}"/>
    <dgm:cxn modelId="{4DD01DC3-3037-4E13-B91B-BDF8C587484C}" type="presOf" srcId="{D65CC6A0-2137-45DE-93A3-E76E597A7FC2}" destId="{1F5B42A6-2609-4F75-ABE5-770ADB41E42B}" srcOrd="0" destOrd="1" presId="urn:microsoft.com/office/officeart/2005/8/layout/hProcess6"/>
    <dgm:cxn modelId="{7FE525C5-3B8A-43BA-AC27-946EC6C9D386}" type="presOf" srcId="{74B32773-8D9E-4D5F-9812-856FE923F8F7}" destId="{1F5B42A6-2609-4F75-ABE5-770ADB41E42B}" srcOrd="0" destOrd="3" presId="urn:microsoft.com/office/officeart/2005/8/layout/hProcess6"/>
    <dgm:cxn modelId="{6B4B9FE0-B210-41E9-A72A-F7E40B7EC548}" type="presOf" srcId="{7B9F95B7-8C1F-412B-99C2-14CF3B70184D}" destId="{1F5B42A6-2609-4F75-ABE5-770ADB41E42B}" srcOrd="0" destOrd="4" presId="urn:microsoft.com/office/officeart/2005/8/layout/hProcess6"/>
    <dgm:cxn modelId="{4D30C069-1B0F-4A0B-8149-3618A0AF35CA}" type="presParOf" srcId="{9D66BFA7-079F-4D8D-9A81-093E28DEA1B2}" destId="{C6D55F1C-D85A-487E-8145-E96C043E1FC4}" srcOrd="0" destOrd="0" presId="urn:microsoft.com/office/officeart/2005/8/layout/hProcess6"/>
    <dgm:cxn modelId="{D25AABD4-36B1-4B01-9AB2-6998DE5451E9}" type="presParOf" srcId="{C6D55F1C-D85A-487E-8145-E96C043E1FC4}" destId="{D99E9A9C-7FA8-4DF6-84C5-20B5BF254D13}" srcOrd="0" destOrd="0" presId="urn:microsoft.com/office/officeart/2005/8/layout/hProcess6"/>
    <dgm:cxn modelId="{511FB904-B8D3-4941-ACD9-A7A1FB0CEF3B}" type="presParOf" srcId="{C6D55F1C-D85A-487E-8145-E96C043E1FC4}" destId="{1F5B42A6-2609-4F75-ABE5-770ADB41E42B}" srcOrd="1" destOrd="0" presId="urn:microsoft.com/office/officeart/2005/8/layout/hProcess6"/>
    <dgm:cxn modelId="{7ED69B9F-AB09-46A8-84FA-6059D09ED29A}" type="presParOf" srcId="{C6D55F1C-D85A-487E-8145-E96C043E1FC4}" destId="{124707DB-8D23-4FD9-9B13-DC78440497D9}" srcOrd="2" destOrd="0" presId="urn:microsoft.com/office/officeart/2005/8/layout/hProcess6"/>
    <dgm:cxn modelId="{7EEC53A8-0EC5-4F23-98C2-4FA60D52342B}" type="presParOf" srcId="{C6D55F1C-D85A-487E-8145-E96C043E1FC4}" destId="{1C08DE09-7643-45A5-B752-D912F42A217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FF61C8-1C72-4232-9468-86D765A06564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5EBFBAA-56FD-4312-84DE-5A6B868C1408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bg-BG" b="1" dirty="0"/>
            <a:t>РП 4. Техническа помощ</a:t>
          </a:r>
          <a:endParaRPr lang="bg-BG" dirty="0"/>
        </a:p>
      </dgm:t>
    </dgm:pt>
    <dgm:pt modelId="{848923AC-564D-44E0-85DE-E243C6E46481}" type="parTrans" cxnId="{1821AABF-9013-42F3-9C6F-1FC5DA0D1EA0}">
      <dgm:prSet/>
      <dgm:spPr/>
      <dgm:t>
        <a:bodyPr/>
        <a:lstStyle/>
        <a:p>
          <a:endParaRPr lang="bg-BG"/>
        </a:p>
      </dgm:t>
    </dgm:pt>
    <dgm:pt modelId="{E5BDA94D-BFFE-4030-BD8D-7BAD1B6FFF6A}" type="sibTrans" cxnId="{1821AABF-9013-42F3-9C6F-1FC5DA0D1EA0}">
      <dgm:prSet/>
      <dgm:spPr/>
      <dgm:t>
        <a:bodyPr/>
        <a:lstStyle/>
        <a:p>
          <a:endParaRPr lang="bg-BG"/>
        </a:p>
      </dgm:t>
    </dgm:pt>
    <dgm:pt modelId="{3DD6E480-649E-4E4D-AEC5-C3414B659F6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bg-BG"/>
            <a:t>Предоставена техническа помощ на 69 проекта</a:t>
          </a:r>
          <a:endParaRPr lang="bg-BG" dirty="0"/>
        </a:p>
      </dgm:t>
    </dgm:pt>
    <dgm:pt modelId="{0CE2B066-0D5C-43FF-9ED0-E2B0ABE14E1B}" type="parTrans" cxnId="{CD04E709-5D46-44AE-B169-049178434A96}">
      <dgm:prSet/>
      <dgm:spPr/>
      <dgm:t>
        <a:bodyPr/>
        <a:lstStyle/>
        <a:p>
          <a:endParaRPr lang="bg-BG"/>
        </a:p>
      </dgm:t>
    </dgm:pt>
    <dgm:pt modelId="{16DE9231-1A15-49B8-8275-582982639CB4}" type="sibTrans" cxnId="{CD04E709-5D46-44AE-B169-049178434A96}">
      <dgm:prSet/>
      <dgm:spPr/>
      <dgm:t>
        <a:bodyPr/>
        <a:lstStyle/>
        <a:p>
          <a:endParaRPr lang="bg-BG"/>
        </a:p>
      </dgm:t>
    </dgm:pt>
    <dgm:pt modelId="{D65CC6A0-2137-45DE-93A3-E76E597A7FC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bg-BG" dirty="0"/>
            <a:t>Различен обхват на техническата помощ</a:t>
          </a:r>
        </a:p>
      </dgm:t>
    </dgm:pt>
    <dgm:pt modelId="{571CDAD4-5A1F-48B8-9CCE-BCC876A4689E}" type="parTrans" cxnId="{4CEFA50B-9C87-4621-B149-BEEDA73FF099}">
      <dgm:prSet/>
      <dgm:spPr/>
      <dgm:t>
        <a:bodyPr/>
        <a:lstStyle/>
        <a:p>
          <a:endParaRPr lang="bg-BG"/>
        </a:p>
      </dgm:t>
    </dgm:pt>
    <dgm:pt modelId="{83F24B14-1CD9-43D1-A3A7-0CD8F6C309FF}" type="sibTrans" cxnId="{4CEFA50B-9C87-4621-B149-BEEDA73FF099}">
      <dgm:prSet/>
      <dgm:spPr/>
      <dgm:t>
        <a:bodyPr/>
        <a:lstStyle/>
        <a:p>
          <a:endParaRPr lang="bg-BG"/>
        </a:p>
      </dgm:t>
    </dgm:pt>
    <dgm:pt modelId="{C003DD55-17EA-4C69-B44E-6B29125D5345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/>
            <a:t>Pipeline </a:t>
          </a:r>
          <a:r>
            <a:rPr lang="bg-BG"/>
            <a:t>от проекти за периода след приключването на проекта</a:t>
          </a:r>
          <a:endParaRPr lang="bg-BG" dirty="0"/>
        </a:p>
      </dgm:t>
    </dgm:pt>
    <dgm:pt modelId="{BE1BEC03-FC56-49CA-9A41-B3ACAE12944E}" type="parTrans" cxnId="{380FFA40-1206-4ED9-851E-F6217B7B232A}">
      <dgm:prSet/>
      <dgm:spPr/>
      <dgm:t>
        <a:bodyPr/>
        <a:lstStyle/>
        <a:p>
          <a:endParaRPr lang="bg-BG"/>
        </a:p>
      </dgm:t>
    </dgm:pt>
    <dgm:pt modelId="{5307C3FD-8B84-4FC0-AE42-B3ECAF39A826}" type="sibTrans" cxnId="{380FFA40-1206-4ED9-851E-F6217B7B232A}">
      <dgm:prSet/>
      <dgm:spPr/>
      <dgm:t>
        <a:bodyPr/>
        <a:lstStyle/>
        <a:p>
          <a:endParaRPr lang="bg-BG"/>
        </a:p>
      </dgm:t>
    </dgm:pt>
    <dgm:pt modelId="{9D66BFA7-079F-4D8D-9A81-093E28DEA1B2}" type="pres">
      <dgm:prSet presAssocID="{43FF61C8-1C72-4232-9468-86D765A06564}" presName="theList" presStyleCnt="0">
        <dgm:presLayoutVars>
          <dgm:dir/>
          <dgm:animLvl val="lvl"/>
          <dgm:resizeHandles val="exact"/>
        </dgm:presLayoutVars>
      </dgm:prSet>
      <dgm:spPr/>
    </dgm:pt>
    <dgm:pt modelId="{C6D55F1C-D85A-487E-8145-E96C043E1FC4}" type="pres">
      <dgm:prSet presAssocID="{35EBFBAA-56FD-4312-84DE-5A6B868C1408}" presName="compNode" presStyleCnt="0"/>
      <dgm:spPr/>
    </dgm:pt>
    <dgm:pt modelId="{D99E9A9C-7FA8-4DF6-84C5-20B5BF254D13}" type="pres">
      <dgm:prSet presAssocID="{35EBFBAA-56FD-4312-84DE-5A6B868C1408}" presName="noGeometry" presStyleCnt="0"/>
      <dgm:spPr/>
    </dgm:pt>
    <dgm:pt modelId="{1F5B42A6-2609-4F75-ABE5-770ADB41E42B}" type="pres">
      <dgm:prSet presAssocID="{35EBFBAA-56FD-4312-84DE-5A6B868C1408}" presName="childTextVisible" presStyleLbl="bgAccFollowNode1" presStyleIdx="0" presStyleCnt="1">
        <dgm:presLayoutVars>
          <dgm:bulletEnabled val="1"/>
        </dgm:presLayoutVars>
      </dgm:prSet>
      <dgm:spPr/>
    </dgm:pt>
    <dgm:pt modelId="{124707DB-8D23-4FD9-9B13-DC78440497D9}" type="pres">
      <dgm:prSet presAssocID="{35EBFBAA-56FD-4312-84DE-5A6B868C1408}" presName="childTextHidden" presStyleLbl="bgAccFollowNode1" presStyleIdx="0" presStyleCnt="1"/>
      <dgm:spPr/>
    </dgm:pt>
    <dgm:pt modelId="{1C08DE09-7643-45A5-B752-D912F42A2177}" type="pres">
      <dgm:prSet presAssocID="{35EBFBAA-56FD-4312-84DE-5A6B868C1408}" presName="parentText" presStyleLbl="node1" presStyleIdx="0" presStyleCnt="1">
        <dgm:presLayoutVars>
          <dgm:chMax val="1"/>
          <dgm:bulletEnabled val="1"/>
        </dgm:presLayoutVars>
      </dgm:prSet>
      <dgm:spPr/>
    </dgm:pt>
  </dgm:ptLst>
  <dgm:cxnLst>
    <dgm:cxn modelId="{CD04E709-5D46-44AE-B169-049178434A96}" srcId="{35EBFBAA-56FD-4312-84DE-5A6B868C1408}" destId="{3DD6E480-649E-4E4D-AEC5-C3414B659F62}" srcOrd="0" destOrd="0" parTransId="{0CE2B066-0D5C-43FF-9ED0-E2B0ABE14E1B}" sibTransId="{16DE9231-1A15-49B8-8275-582982639CB4}"/>
    <dgm:cxn modelId="{4CEFA50B-9C87-4621-B149-BEEDA73FF099}" srcId="{35EBFBAA-56FD-4312-84DE-5A6B868C1408}" destId="{D65CC6A0-2137-45DE-93A3-E76E597A7FC2}" srcOrd="1" destOrd="0" parTransId="{571CDAD4-5A1F-48B8-9CCE-BCC876A4689E}" sibTransId="{83F24B14-1CD9-43D1-A3A7-0CD8F6C309FF}"/>
    <dgm:cxn modelId="{C4213040-6E40-4A0E-8C03-9ADEAD3ACF14}" type="presOf" srcId="{C003DD55-17EA-4C69-B44E-6B29125D5345}" destId="{1F5B42A6-2609-4F75-ABE5-770ADB41E42B}" srcOrd="0" destOrd="2" presId="urn:microsoft.com/office/officeart/2005/8/layout/hProcess6"/>
    <dgm:cxn modelId="{380FFA40-1206-4ED9-851E-F6217B7B232A}" srcId="{35EBFBAA-56FD-4312-84DE-5A6B868C1408}" destId="{C003DD55-17EA-4C69-B44E-6B29125D5345}" srcOrd="2" destOrd="0" parTransId="{BE1BEC03-FC56-49CA-9A41-B3ACAE12944E}" sibTransId="{5307C3FD-8B84-4FC0-AE42-B3ECAF39A826}"/>
    <dgm:cxn modelId="{6850D360-B203-4E92-928B-E08F30A73129}" type="presOf" srcId="{D65CC6A0-2137-45DE-93A3-E76E597A7FC2}" destId="{1F5B42A6-2609-4F75-ABE5-770ADB41E42B}" srcOrd="0" destOrd="1" presId="urn:microsoft.com/office/officeart/2005/8/layout/hProcess6"/>
    <dgm:cxn modelId="{38BE3A65-7044-4E1D-88EE-08B1E17D7993}" type="presOf" srcId="{C003DD55-17EA-4C69-B44E-6B29125D5345}" destId="{124707DB-8D23-4FD9-9B13-DC78440497D9}" srcOrd="1" destOrd="2" presId="urn:microsoft.com/office/officeart/2005/8/layout/hProcess6"/>
    <dgm:cxn modelId="{6EBB9A73-6EED-4CF6-9DE7-95ADE8330153}" type="presOf" srcId="{35EBFBAA-56FD-4312-84DE-5A6B868C1408}" destId="{1C08DE09-7643-45A5-B752-D912F42A2177}" srcOrd="0" destOrd="0" presId="urn:microsoft.com/office/officeart/2005/8/layout/hProcess6"/>
    <dgm:cxn modelId="{ECCA7E9A-372B-4933-AEA2-64D5EAC96104}" type="presOf" srcId="{43FF61C8-1C72-4232-9468-86D765A06564}" destId="{9D66BFA7-079F-4D8D-9A81-093E28DEA1B2}" srcOrd="0" destOrd="0" presId="urn:microsoft.com/office/officeart/2005/8/layout/hProcess6"/>
    <dgm:cxn modelId="{1821AABF-9013-42F3-9C6F-1FC5DA0D1EA0}" srcId="{43FF61C8-1C72-4232-9468-86D765A06564}" destId="{35EBFBAA-56FD-4312-84DE-5A6B868C1408}" srcOrd="0" destOrd="0" parTransId="{848923AC-564D-44E0-85DE-E243C6E46481}" sibTransId="{E5BDA94D-BFFE-4030-BD8D-7BAD1B6FFF6A}"/>
    <dgm:cxn modelId="{CB186FCD-C127-499C-B15F-8369BE27ABA3}" type="presOf" srcId="{D65CC6A0-2137-45DE-93A3-E76E597A7FC2}" destId="{124707DB-8D23-4FD9-9B13-DC78440497D9}" srcOrd="1" destOrd="1" presId="urn:microsoft.com/office/officeart/2005/8/layout/hProcess6"/>
    <dgm:cxn modelId="{C8DFBDD7-75E7-418C-9AFF-9D1741EFD27C}" type="presOf" srcId="{3DD6E480-649E-4E4D-AEC5-C3414B659F62}" destId="{124707DB-8D23-4FD9-9B13-DC78440497D9}" srcOrd="1" destOrd="0" presId="urn:microsoft.com/office/officeart/2005/8/layout/hProcess6"/>
    <dgm:cxn modelId="{56D04FE9-91F9-4578-A2F7-CA9348871095}" type="presOf" srcId="{3DD6E480-649E-4E4D-AEC5-C3414B659F62}" destId="{1F5B42A6-2609-4F75-ABE5-770ADB41E42B}" srcOrd="0" destOrd="0" presId="urn:microsoft.com/office/officeart/2005/8/layout/hProcess6"/>
    <dgm:cxn modelId="{329AD3D3-51C9-4EBE-BEBC-0D0DBB5D1B4F}" type="presParOf" srcId="{9D66BFA7-079F-4D8D-9A81-093E28DEA1B2}" destId="{C6D55F1C-D85A-487E-8145-E96C043E1FC4}" srcOrd="0" destOrd="0" presId="urn:microsoft.com/office/officeart/2005/8/layout/hProcess6"/>
    <dgm:cxn modelId="{BAC1D82A-46C1-4163-8C50-FEFB8E285D27}" type="presParOf" srcId="{C6D55F1C-D85A-487E-8145-E96C043E1FC4}" destId="{D99E9A9C-7FA8-4DF6-84C5-20B5BF254D13}" srcOrd="0" destOrd="0" presId="urn:microsoft.com/office/officeart/2005/8/layout/hProcess6"/>
    <dgm:cxn modelId="{B1AD8C85-E9AC-4D7C-8432-2FEA515938A3}" type="presParOf" srcId="{C6D55F1C-D85A-487E-8145-E96C043E1FC4}" destId="{1F5B42A6-2609-4F75-ABE5-770ADB41E42B}" srcOrd="1" destOrd="0" presId="urn:microsoft.com/office/officeart/2005/8/layout/hProcess6"/>
    <dgm:cxn modelId="{0F8F3915-9EB0-4CF7-9AF3-2E99C87B0954}" type="presParOf" srcId="{C6D55F1C-D85A-487E-8145-E96C043E1FC4}" destId="{124707DB-8D23-4FD9-9B13-DC78440497D9}" srcOrd="2" destOrd="0" presId="urn:microsoft.com/office/officeart/2005/8/layout/hProcess6"/>
    <dgm:cxn modelId="{462CB338-8CA2-4E87-AAD4-37F4E3223915}" type="presParOf" srcId="{C6D55F1C-D85A-487E-8145-E96C043E1FC4}" destId="{1C08DE09-7643-45A5-B752-D912F42A217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FF61C8-1C72-4232-9468-86D765A06564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5EBFBAA-56FD-4312-84DE-5A6B868C1408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bg-BG" b="1" dirty="0"/>
            <a:t>РП 5. Устойчивост и </a:t>
          </a:r>
          <a:r>
            <a:rPr lang="bg-BG" b="1" dirty="0" err="1"/>
            <a:t>репликация</a:t>
          </a:r>
          <a:endParaRPr lang="bg-BG" dirty="0"/>
        </a:p>
      </dgm:t>
    </dgm:pt>
    <dgm:pt modelId="{848923AC-564D-44E0-85DE-E243C6E46481}" type="parTrans" cxnId="{1821AABF-9013-42F3-9C6F-1FC5DA0D1EA0}">
      <dgm:prSet/>
      <dgm:spPr/>
      <dgm:t>
        <a:bodyPr/>
        <a:lstStyle/>
        <a:p>
          <a:endParaRPr lang="bg-BG"/>
        </a:p>
      </dgm:t>
    </dgm:pt>
    <dgm:pt modelId="{E5BDA94D-BFFE-4030-BD8D-7BAD1B6FFF6A}" type="sibTrans" cxnId="{1821AABF-9013-42F3-9C6F-1FC5DA0D1EA0}">
      <dgm:prSet/>
      <dgm:spPr/>
      <dgm:t>
        <a:bodyPr/>
        <a:lstStyle/>
        <a:p>
          <a:endParaRPr lang="bg-BG"/>
        </a:p>
      </dgm:t>
    </dgm:pt>
    <dgm:pt modelId="{3DD6E480-649E-4E4D-AEC5-C3414B659F62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bg-BG" sz="1900" dirty="0"/>
            <a:t>Създадени институционални условия за бъдещи цикли на </a:t>
          </a:r>
          <a:r>
            <a:rPr lang="en-US" sz="1900" dirty="0"/>
            <a:t>FLAG FICET</a:t>
          </a:r>
          <a:endParaRPr lang="bg-BG" sz="1900" dirty="0"/>
        </a:p>
      </dgm:t>
    </dgm:pt>
    <dgm:pt modelId="{0CE2B066-0D5C-43FF-9ED0-E2B0ABE14E1B}" type="parTrans" cxnId="{CD04E709-5D46-44AE-B169-049178434A96}">
      <dgm:prSet/>
      <dgm:spPr/>
      <dgm:t>
        <a:bodyPr/>
        <a:lstStyle/>
        <a:p>
          <a:endParaRPr lang="bg-BG"/>
        </a:p>
      </dgm:t>
    </dgm:pt>
    <dgm:pt modelId="{16DE9231-1A15-49B8-8275-582982639CB4}" type="sibTrans" cxnId="{CD04E709-5D46-44AE-B169-049178434A96}">
      <dgm:prSet/>
      <dgm:spPr/>
      <dgm:t>
        <a:bodyPr/>
        <a:lstStyle/>
        <a:p>
          <a:endParaRPr lang="bg-BG"/>
        </a:p>
      </dgm:t>
    </dgm:pt>
    <dgm:pt modelId="{D65CC6A0-2137-45DE-93A3-E76E597A7FC2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bg-BG" sz="1900" dirty="0"/>
            <a:t>Привлечено финансиране</a:t>
          </a:r>
        </a:p>
      </dgm:t>
    </dgm:pt>
    <dgm:pt modelId="{571CDAD4-5A1F-48B8-9CCE-BCC876A4689E}" type="parTrans" cxnId="{4CEFA50B-9C87-4621-B149-BEEDA73FF099}">
      <dgm:prSet/>
      <dgm:spPr/>
      <dgm:t>
        <a:bodyPr/>
        <a:lstStyle/>
        <a:p>
          <a:endParaRPr lang="bg-BG"/>
        </a:p>
      </dgm:t>
    </dgm:pt>
    <dgm:pt modelId="{83F24B14-1CD9-43D1-A3A7-0CD8F6C309FF}" type="sibTrans" cxnId="{4CEFA50B-9C87-4621-B149-BEEDA73FF099}">
      <dgm:prSet/>
      <dgm:spPr/>
      <dgm:t>
        <a:bodyPr/>
        <a:lstStyle/>
        <a:p>
          <a:endParaRPr lang="bg-BG"/>
        </a:p>
      </dgm:t>
    </dgm:pt>
    <dgm:pt modelId="{C003DD55-17EA-4C69-B44E-6B29125D5345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bg-BG" sz="1900" dirty="0"/>
            <a:t>Повишен капацитет на експертите</a:t>
          </a:r>
        </a:p>
      </dgm:t>
    </dgm:pt>
    <dgm:pt modelId="{BE1BEC03-FC56-49CA-9A41-B3ACAE12944E}" type="parTrans" cxnId="{380FFA40-1206-4ED9-851E-F6217B7B232A}">
      <dgm:prSet/>
      <dgm:spPr/>
      <dgm:t>
        <a:bodyPr/>
        <a:lstStyle/>
        <a:p>
          <a:endParaRPr lang="bg-BG"/>
        </a:p>
      </dgm:t>
    </dgm:pt>
    <dgm:pt modelId="{5307C3FD-8B84-4FC0-AE42-B3ECAF39A826}" type="sibTrans" cxnId="{380FFA40-1206-4ED9-851E-F6217B7B232A}">
      <dgm:prSet/>
      <dgm:spPr/>
      <dgm:t>
        <a:bodyPr/>
        <a:lstStyle/>
        <a:p>
          <a:endParaRPr lang="bg-BG"/>
        </a:p>
      </dgm:t>
    </dgm:pt>
    <dgm:pt modelId="{D87508BA-623E-467E-B868-2C23C288E534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bg-BG" sz="1900" dirty="0"/>
            <a:t>Популяризиране на </a:t>
          </a:r>
          <a:r>
            <a:rPr lang="en-US" sz="1900" dirty="0"/>
            <a:t>FLAG FICET</a:t>
          </a:r>
          <a:endParaRPr lang="bg-BG" sz="1900" dirty="0"/>
        </a:p>
      </dgm:t>
    </dgm:pt>
    <dgm:pt modelId="{02990EEB-4821-45E5-868E-4A35C818CE4B}" type="parTrans" cxnId="{310856BA-C647-440C-BB1A-4D541556A618}">
      <dgm:prSet/>
      <dgm:spPr/>
    </dgm:pt>
    <dgm:pt modelId="{661C4E33-5F7A-47F3-BB40-4E7CC53D7BC5}" type="sibTrans" cxnId="{310856BA-C647-440C-BB1A-4D541556A618}">
      <dgm:prSet/>
      <dgm:spPr/>
    </dgm:pt>
    <dgm:pt modelId="{9D66BFA7-079F-4D8D-9A81-093E28DEA1B2}" type="pres">
      <dgm:prSet presAssocID="{43FF61C8-1C72-4232-9468-86D765A06564}" presName="theList" presStyleCnt="0">
        <dgm:presLayoutVars>
          <dgm:dir/>
          <dgm:animLvl val="lvl"/>
          <dgm:resizeHandles val="exact"/>
        </dgm:presLayoutVars>
      </dgm:prSet>
      <dgm:spPr/>
    </dgm:pt>
    <dgm:pt modelId="{C6D55F1C-D85A-487E-8145-E96C043E1FC4}" type="pres">
      <dgm:prSet presAssocID="{35EBFBAA-56FD-4312-84DE-5A6B868C1408}" presName="compNode" presStyleCnt="0"/>
      <dgm:spPr/>
    </dgm:pt>
    <dgm:pt modelId="{D99E9A9C-7FA8-4DF6-84C5-20B5BF254D13}" type="pres">
      <dgm:prSet presAssocID="{35EBFBAA-56FD-4312-84DE-5A6B868C1408}" presName="noGeometry" presStyleCnt="0"/>
      <dgm:spPr/>
    </dgm:pt>
    <dgm:pt modelId="{1F5B42A6-2609-4F75-ABE5-770ADB41E42B}" type="pres">
      <dgm:prSet presAssocID="{35EBFBAA-56FD-4312-84DE-5A6B868C1408}" presName="childTextVisible" presStyleLbl="bgAccFollowNode1" presStyleIdx="0" presStyleCnt="1">
        <dgm:presLayoutVars>
          <dgm:bulletEnabled val="1"/>
        </dgm:presLayoutVars>
      </dgm:prSet>
      <dgm:spPr/>
    </dgm:pt>
    <dgm:pt modelId="{124707DB-8D23-4FD9-9B13-DC78440497D9}" type="pres">
      <dgm:prSet presAssocID="{35EBFBAA-56FD-4312-84DE-5A6B868C1408}" presName="childTextHidden" presStyleLbl="bgAccFollowNode1" presStyleIdx="0" presStyleCnt="1"/>
      <dgm:spPr/>
    </dgm:pt>
    <dgm:pt modelId="{1C08DE09-7643-45A5-B752-D912F42A2177}" type="pres">
      <dgm:prSet presAssocID="{35EBFBAA-56FD-4312-84DE-5A6B868C1408}" presName="parentText" presStyleLbl="node1" presStyleIdx="0" presStyleCnt="1">
        <dgm:presLayoutVars>
          <dgm:chMax val="1"/>
          <dgm:bulletEnabled val="1"/>
        </dgm:presLayoutVars>
      </dgm:prSet>
      <dgm:spPr/>
    </dgm:pt>
  </dgm:ptLst>
  <dgm:cxnLst>
    <dgm:cxn modelId="{CD04E709-5D46-44AE-B169-049178434A96}" srcId="{35EBFBAA-56FD-4312-84DE-5A6B868C1408}" destId="{3DD6E480-649E-4E4D-AEC5-C3414B659F62}" srcOrd="0" destOrd="0" parTransId="{0CE2B066-0D5C-43FF-9ED0-E2B0ABE14E1B}" sibTransId="{16DE9231-1A15-49B8-8275-582982639CB4}"/>
    <dgm:cxn modelId="{7861EC0A-6DC0-4165-B6AA-93D7B6C116EF}" type="presOf" srcId="{D87508BA-623E-467E-B868-2C23C288E534}" destId="{1F5B42A6-2609-4F75-ABE5-770ADB41E42B}" srcOrd="0" destOrd="3" presId="urn:microsoft.com/office/officeart/2005/8/layout/hProcess6"/>
    <dgm:cxn modelId="{4CEFA50B-9C87-4621-B149-BEEDA73FF099}" srcId="{35EBFBAA-56FD-4312-84DE-5A6B868C1408}" destId="{D65CC6A0-2137-45DE-93A3-E76E597A7FC2}" srcOrd="1" destOrd="0" parTransId="{571CDAD4-5A1F-48B8-9CCE-BCC876A4689E}" sibTransId="{83F24B14-1CD9-43D1-A3A7-0CD8F6C309FF}"/>
    <dgm:cxn modelId="{8373F313-FD43-4F04-AD18-AB7889CEEAD6}" type="presOf" srcId="{C003DD55-17EA-4C69-B44E-6B29125D5345}" destId="{124707DB-8D23-4FD9-9B13-DC78440497D9}" srcOrd="1" destOrd="2" presId="urn:microsoft.com/office/officeart/2005/8/layout/hProcess6"/>
    <dgm:cxn modelId="{FEF8793B-31EA-4326-BA86-363180201572}" type="presOf" srcId="{35EBFBAA-56FD-4312-84DE-5A6B868C1408}" destId="{1C08DE09-7643-45A5-B752-D912F42A2177}" srcOrd="0" destOrd="0" presId="urn:microsoft.com/office/officeart/2005/8/layout/hProcess6"/>
    <dgm:cxn modelId="{380FFA40-1206-4ED9-851E-F6217B7B232A}" srcId="{35EBFBAA-56FD-4312-84DE-5A6B868C1408}" destId="{C003DD55-17EA-4C69-B44E-6B29125D5345}" srcOrd="2" destOrd="0" parTransId="{BE1BEC03-FC56-49CA-9A41-B3ACAE12944E}" sibTransId="{5307C3FD-8B84-4FC0-AE42-B3ECAF39A826}"/>
    <dgm:cxn modelId="{E1160C7C-5DC9-4AF1-AF37-62F49DB44298}" type="presOf" srcId="{3DD6E480-649E-4E4D-AEC5-C3414B659F62}" destId="{1F5B42A6-2609-4F75-ABE5-770ADB41E42B}" srcOrd="0" destOrd="0" presId="urn:microsoft.com/office/officeart/2005/8/layout/hProcess6"/>
    <dgm:cxn modelId="{F2353497-6E74-4905-936C-99A16E4AE5DD}" type="presOf" srcId="{43FF61C8-1C72-4232-9468-86D765A06564}" destId="{9D66BFA7-079F-4D8D-9A81-093E28DEA1B2}" srcOrd="0" destOrd="0" presId="urn:microsoft.com/office/officeart/2005/8/layout/hProcess6"/>
    <dgm:cxn modelId="{06A246A5-75AD-4C4C-B708-D87175D429F2}" type="presOf" srcId="{D87508BA-623E-467E-B868-2C23C288E534}" destId="{124707DB-8D23-4FD9-9B13-DC78440497D9}" srcOrd="1" destOrd="3" presId="urn:microsoft.com/office/officeart/2005/8/layout/hProcess6"/>
    <dgm:cxn modelId="{0CBDA3A7-EE06-4441-AD45-E08955D986A3}" type="presOf" srcId="{C003DD55-17EA-4C69-B44E-6B29125D5345}" destId="{1F5B42A6-2609-4F75-ABE5-770ADB41E42B}" srcOrd="0" destOrd="2" presId="urn:microsoft.com/office/officeart/2005/8/layout/hProcess6"/>
    <dgm:cxn modelId="{E28A99B9-7949-4992-BFB5-5DD19AF594A8}" type="presOf" srcId="{D65CC6A0-2137-45DE-93A3-E76E597A7FC2}" destId="{1F5B42A6-2609-4F75-ABE5-770ADB41E42B}" srcOrd="0" destOrd="1" presId="urn:microsoft.com/office/officeart/2005/8/layout/hProcess6"/>
    <dgm:cxn modelId="{310856BA-C647-440C-BB1A-4D541556A618}" srcId="{35EBFBAA-56FD-4312-84DE-5A6B868C1408}" destId="{D87508BA-623E-467E-B868-2C23C288E534}" srcOrd="3" destOrd="0" parTransId="{02990EEB-4821-45E5-868E-4A35C818CE4B}" sibTransId="{661C4E33-5F7A-47F3-BB40-4E7CC53D7BC5}"/>
    <dgm:cxn modelId="{1821AABF-9013-42F3-9C6F-1FC5DA0D1EA0}" srcId="{43FF61C8-1C72-4232-9468-86D765A06564}" destId="{35EBFBAA-56FD-4312-84DE-5A6B868C1408}" srcOrd="0" destOrd="0" parTransId="{848923AC-564D-44E0-85DE-E243C6E46481}" sibTransId="{E5BDA94D-BFFE-4030-BD8D-7BAD1B6FFF6A}"/>
    <dgm:cxn modelId="{F276BEE0-41F9-49CC-8D3E-54F63BEC038F}" type="presOf" srcId="{3DD6E480-649E-4E4D-AEC5-C3414B659F62}" destId="{124707DB-8D23-4FD9-9B13-DC78440497D9}" srcOrd="1" destOrd="0" presId="urn:microsoft.com/office/officeart/2005/8/layout/hProcess6"/>
    <dgm:cxn modelId="{EAD441E2-AF39-455A-A984-A8B015197A09}" type="presOf" srcId="{D65CC6A0-2137-45DE-93A3-E76E597A7FC2}" destId="{124707DB-8D23-4FD9-9B13-DC78440497D9}" srcOrd="1" destOrd="1" presId="urn:microsoft.com/office/officeart/2005/8/layout/hProcess6"/>
    <dgm:cxn modelId="{C8EDAE6D-D1AA-4753-BC9A-31834845D4ED}" type="presParOf" srcId="{9D66BFA7-079F-4D8D-9A81-093E28DEA1B2}" destId="{C6D55F1C-D85A-487E-8145-E96C043E1FC4}" srcOrd="0" destOrd="0" presId="urn:microsoft.com/office/officeart/2005/8/layout/hProcess6"/>
    <dgm:cxn modelId="{863AB7C2-622D-488E-85FC-05E55FB364F2}" type="presParOf" srcId="{C6D55F1C-D85A-487E-8145-E96C043E1FC4}" destId="{D99E9A9C-7FA8-4DF6-84C5-20B5BF254D13}" srcOrd="0" destOrd="0" presId="urn:microsoft.com/office/officeart/2005/8/layout/hProcess6"/>
    <dgm:cxn modelId="{B9DFB7D7-95FF-4314-BA51-1B6A8563AF27}" type="presParOf" srcId="{C6D55F1C-D85A-487E-8145-E96C043E1FC4}" destId="{1F5B42A6-2609-4F75-ABE5-770ADB41E42B}" srcOrd="1" destOrd="0" presId="urn:microsoft.com/office/officeart/2005/8/layout/hProcess6"/>
    <dgm:cxn modelId="{4C32BBB7-957B-4C2A-94F2-3BDE29E5B224}" type="presParOf" srcId="{C6D55F1C-D85A-487E-8145-E96C043E1FC4}" destId="{124707DB-8D23-4FD9-9B13-DC78440497D9}" srcOrd="2" destOrd="0" presId="urn:microsoft.com/office/officeart/2005/8/layout/hProcess6"/>
    <dgm:cxn modelId="{055543AA-FE54-4E4D-A246-9DD9F188AF94}" type="presParOf" srcId="{C6D55F1C-D85A-487E-8145-E96C043E1FC4}" destId="{1C08DE09-7643-45A5-B752-D912F42A217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562D18-332C-4B01-94FA-6D959105BCD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63116C0A-6DA2-4686-9D97-8D8975951325}">
      <dgm:prSet phldrT="[Text]"/>
      <dgm:spPr>
        <a:solidFill>
          <a:srgbClr val="92D050"/>
        </a:solidFill>
      </dgm:spPr>
      <dgm:t>
        <a:bodyPr/>
        <a:lstStyle/>
        <a:p>
          <a:r>
            <a:rPr lang="bg-BG" dirty="0"/>
            <a:t>РП1: Експертен център</a:t>
          </a:r>
        </a:p>
      </dgm:t>
    </dgm:pt>
    <dgm:pt modelId="{CF63FE1E-F7D3-43B6-819A-34B22AC90C58}" type="parTrans" cxnId="{F76C838A-60FF-4A1D-9F97-9F4EAB4605B9}">
      <dgm:prSet/>
      <dgm:spPr/>
      <dgm:t>
        <a:bodyPr/>
        <a:lstStyle/>
        <a:p>
          <a:endParaRPr lang="bg-BG"/>
        </a:p>
      </dgm:t>
    </dgm:pt>
    <dgm:pt modelId="{0280B21A-EBB6-4EF1-A833-3A46D2A783CC}" type="sibTrans" cxnId="{F76C838A-60FF-4A1D-9F97-9F4EAB4605B9}">
      <dgm:prSet/>
      <dgm:spPr/>
      <dgm:t>
        <a:bodyPr/>
        <a:lstStyle/>
        <a:p>
          <a:endParaRPr lang="bg-BG"/>
        </a:p>
      </dgm:t>
    </dgm:pt>
    <dgm:pt modelId="{4ECF0E8F-550F-4A41-AA8C-EF4E2BE168B8}">
      <dgm:prSet phldrT="[Text]"/>
      <dgm:spPr>
        <a:solidFill>
          <a:srgbClr val="FF9900"/>
        </a:solidFill>
      </dgm:spPr>
      <dgm:t>
        <a:bodyPr/>
        <a:lstStyle/>
        <a:p>
          <a:r>
            <a:rPr lang="bg-BG" dirty="0"/>
            <a:t>РП2: Аналитични доклади</a:t>
          </a:r>
        </a:p>
      </dgm:t>
    </dgm:pt>
    <dgm:pt modelId="{201C0534-5D4E-471A-A5DC-16083180ED37}" type="parTrans" cxnId="{4FD7ED7B-7ADA-42CD-8AAC-2F986C02E4D7}">
      <dgm:prSet/>
      <dgm:spPr/>
      <dgm:t>
        <a:bodyPr/>
        <a:lstStyle/>
        <a:p>
          <a:endParaRPr lang="bg-BG"/>
        </a:p>
      </dgm:t>
    </dgm:pt>
    <dgm:pt modelId="{1D1E3AE2-5C56-4157-9348-990E39611C62}" type="sibTrans" cxnId="{4FD7ED7B-7ADA-42CD-8AAC-2F986C02E4D7}">
      <dgm:prSet/>
      <dgm:spPr/>
      <dgm:t>
        <a:bodyPr/>
        <a:lstStyle/>
        <a:p>
          <a:endParaRPr lang="bg-BG"/>
        </a:p>
      </dgm:t>
    </dgm:pt>
    <dgm:pt modelId="{017EAFA3-4910-4EE3-80EA-276AFBE5000C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bg-BG" dirty="0"/>
            <a:t>РП3: Аналитични доклади и консултации </a:t>
          </a:r>
        </a:p>
      </dgm:t>
    </dgm:pt>
    <dgm:pt modelId="{911FAE52-E41B-46AF-B744-F26B78D7CAF8}" type="parTrans" cxnId="{288446FB-83D6-418A-928C-E70AC5A3D3E6}">
      <dgm:prSet/>
      <dgm:spPr/>
      <dgm:t>
        <a:bodyPr/>
        <a:lstStyle/>
        <a:p>
          <a:endParaRPr lang="bg-BG"/>
        </a:p>
      </dgm:t>
    </dgm:pt>
    <dgm:pt modelId="{0028ACE9-8555-45AE-828F-11899C1213D0}" type="sibTrans" cxnId="{288446FB-83D6-418A-928C-E70AC5A3D3E6}">
      <dgm:prSet/>
      <dgm:spPr/>
      <dgm:t>
        <a:bodyPr/>
        <a:lstStyle/>
        <a:p>
          <a:endParaRPr lang="bg-BG"/>
        </a:p>
      </dgm:t>
    </dgm:pt>
    <dgm:pt modelId="{72EFCCA5-BA58-4A74-BFEF-EF4A93FBB436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bg-BG" dirty="0"/>
            <a:t>РП 4: Обучение и участие в информационни събития</a:t>
          </a:r>
        </a:p>
      </dgm:t>
    </dgm:pt>
    <dgm:pt modelId="{055AC5DD-D719-4F4F-8B9F-84D8FACF05D8}" type="sibTrans" cxnId="{CE35E9DA-9490-40A6-8C8F-0D34C1177176}">
      <dgm:prSet/>
      <dgm:spPr/>
      <dgm:t>
        <a:bodyPr/>
        <a:lstStyle/>
        <a:p>
          <a:endParaRPr lang="bg-BG"/>
        </a:p>
      </dgm:t>
    </dgm:pt>
    <dgm:pt modelId="{3AF60D8E-68F4-4612-A985-B2B681531064}" type="parTrans" cxnId="{CE35E9DA-9490-40A6-8C8F-0D34C1177176}">
      <dgm:prSet/>
      <dgm:spPr/>
      <dgm:t>
        <a:bodyPr/>
        <a:lstStyle/>
        <a:p>
          <a:endParaRPr lang="bg-BG"/>
        </a:p>
      </dgm:t>
    </dgm:pt>
    <dgm:pt modelId="{58F92BE6-05C7-472D-A72D-1C475811A31B}" type="pres">
      <dgm:prSet presAssocID="{6E562D18-332C-4B01-94FA-6D959105BCD2}" presName="Name0" presStyleCnt="0">
        <dgm:presLayoutVars>
          <dgm:dir/>
          <dgm:resizeHandles val="exact"/>
        </dgm:presLayoutVars>
      </dgm:prSet>
      <dgm:spPr/>
    </dgm:pt>
    <dgm:pt modelId="{83BF95B0-4465-46A1-8B5D-96452C048B5A}" type="pres">
      <dgm:prSet presAssocID="{6E562D18-332C-4B01-94FA-6D959105BCD2}" presName="fgShape" presStyleLbl="fgShp" presStyleIdx="0" presStyleCnt="1"/>
      <dgm:spPr/>
    </dgm:pt>
    <dgm:pt modelId="{D52A5280-2770-4207-B7C9-46CFAC0A4A3E}" type="pres">
      <dgm:prSet presAssocID="{6E562D18-332C-4B01-94FA-6D959105BCD2}" presName="linComp" presStyleCnt="0"/>
      <dgm:spPr/>
    </dgm:pt>
    <dgm:pt modelId="{EB631383-5B91-4A09-BA4F-5AF65F0107B2}" type="pres">
      <dgm:prSet presAssocID="{63116C0A-6DA2-4686-9D97-8D8975951325}" presName="compNode" presStyleCnt="0"/>
      <dgm:spPr/>
    </dgm:pt>
    <dgm:pt modelId="{2C1B42A7-004D-479C-AD0E-C7118DABDBFB}" type="pres">
      <dgm:prSet presAssocID="{63116C0A-6DA2-4686-9D97-8D8975951325}" presName="bkgdShape" presStyleLbl="node1" presStyleIdx="0" presStyleCnt="4"/>
      <dgm:spPr/>
    </dgm:pt>
    <dgm:pt modelId="{1BE35813-446A-459E-85A0-799B5EE87089}" type="pres">
      <dgm:prSet presAssocID="{63116C0A-6DA2-4686-9D97-8D8975951325}" presName="nodeTx" presStyleLbl="node1" presStyleIdx="0" presStyleCnt="4">
        <dgm:presLayoutVars>
          <dgm:bulletEnabled val="1"/>
        </dgm:presLayoutVars>
      </dgm:prSet>
      <dgm:spPr/>
    </dgm:pt>
    <dgm:pt modelId="{6EBED546-2E07-494C-AD96-965CAD9FBBEF}" type="pres">
      <dgm:prSet presAssocID="{63116C0A-6DA2-4686-9D97-8D8975951325}" presName="invisiNode" presStyleLbl="node1" presStyleIdx="0" presStyleCnt="4"/>
      <dgm:spPr/>
    </dgm:pt>
    <dgm:pt modelId="{D0F69F82-A584-46CD-B738-39459569D291}" type="pres">
      <dgm:prSet presAssocID="{63116C0A-6DA2-4686-9D97-8D8975951325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EFC9094-337C-4F96-A314-418C8C62AC44}" type="pres">
      <dgm:prSet presAssocID="{0280B21A-EBB6-4EF1-A833-3A46D2A783CC}" presName="sibTrans" presStyleLbl="sibTrans2D1" presStyleIdx="0" presStyleCnt="0"/>
      <dgm:spPr/>
    </dgm:pt>
    <dgm:pt modelId="{DE337E3B-2C3F-41C8-ACC3-6AA80F523138}" type="pres">
      <dgm:prSet presAssocID="{4ECF0E8F-550F-4A41-AA8C-EF4E2BE168B8}" presName="compNode" presStyleCnt="0"/>
      <dgm:spPr/>
    </dgm:pt>
    <dgm:pt modelId="{8CB8A5C7-DDC6-4323-8D97-C00DAFDD8152}" type="pres">
      <dgm:prSet presAssocID="{4ECF0E8F-550F-4A41-AA8C-EF4E2BE168B8}" presName="bkgdShape" presStyleLbl="node1" presStyleIdx="1" presStyleCnt="4"/>
      <dgm:spPr/>
    </dgm:pt>
    <dgm:pt modelId="{DB2223A6-507A-48CD-8620-724C14E74704}" type="pres">
      <dgm:prSet presAssocID="{4ECF0E8F-550F-4A41-AA8C-EF4E2BE168B8}" presName="nodeTx" presStyleLbl="node1" presStyleIdx="1" presStyleCnt="4">
        <dgm:presLayoutVars>
          <dgm:bulletEnabled val="1"/>
        </dgm:presLayoutVars>
      </dgm:prSet>
      <dgm:spPr/>
    </dgm:pt>
    <dgm:pt modelId="{A9DA34B6-79A4-4CB1-9200-6390BF1C9EAE}" type="pres">
      <dgm:prSet presAssocID="{4ECF0E8F-550F-4A41-AA8C-EF4E2BE168B8}" presName="invisiNode" presStyleLbl="node1" presStyleIdx="1" presStyleCnt="4"/>
      <dgm:spPr/>
    </dgm:pt>
    <dgm:pt modelId="{72F5289F-0C5D-4EDC-8712-DA05DACAAE36}" type="pres">
      <dgm:prSet presAssocID="{4ECF0E8F-550F-4A41-AA8C-EF4E2BE168B8}" presName="imagNode" presStyleLbl="fgImgPlace1" presStyleIdx="1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6110999-971B-40F3-B502-0B3409C24A6D}" type="pres">
      <dgm:prSet presAssocID="{1D1E3AE2-5C56-4157-9348-990E39611C62}" presName="sibTrans" presStyleLbl="sibTrans2D1" presStyleIdx="0" presStyleCnt="0"/>
      <dgm:spPr/>
    </dgm:pt>
    <dgm:pt modelId="{F9FE5088-AC45-4949-A1FA-3C7DA45FF04C}" type="pres">
      <dgm:prSet presAssocID="{017EAFA3-4910-4EE3-80EA-276AFBE5000C}" presName="compNode" presStyleCnt="0"/>
      <dgm:spPr/>
    </dgm:pt>
    <dgm:pt modelId="{CBFBB3D7-8B3B-4611-B3C7-6005E04521EA}" type="pres">
      <dgm:prSet presAssocID="{017EAFA3-4910-4EE3-80EA-276AFBE5000C}" presName="bkgdShape" presStyleLbl="node1" presStyleIdx="2" presStyleCnt="4"/>
      <dgm:spPr/>
    </dgm:pt>
    <dgm:pt modelId="{DFFC3A69-8333-4E78-B798-302FB8613FC4}" type="pres">
      <dgm:prSet presAssocID="{017EAFA3-4910-4EE3-80EA-276AFBE5000C}" presName="nodeTx" presStyleLbl="node1" presStyleIdx="2" presStyleCnt="4">
        <dgm:presLayoutVars>
          <dgm:bulletEnabled val="1"/>
        </dgm:presLayoutVars>
      </dgm:prSet>
      <dgm:spPr/>
    </dgm:pt>
    <dgm:pt modelId="{0F444027-A513-476E-8F46-4A2093ED056E}" type="pres">
      <dgm:prSet presAssocID="{017EAFA3-4910-4EE3-80EA-276AFBE5000C}" presName="invisiNode" presStyleLbl="node1" presStyleIdx="2" presStyleCnt="4"/>
      <dgm:spPr/>
    </dgm:pt>
    <dgm:pt modelId="{1B3B6EB6-42E8-428F-8FD8-24C4F4617A3B}" type="pres">
      <dgm:prSet presAssocID="{017EAFA3-4910-4EE3-80EA-276AFBE5000C}" presName="imagNode" presStyleLbl="fgImgPlace1" presStyleIdx="2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34E3FDD-74FB-4E5C-BCD1-3B744DCAE861}" type="pres">
      <dgm:prSet presAssocID="{0028ACE9-8555-45AE-828F-11899C1213D0}" presName="sibTrans" presStyleLbl="sibTrans2D1" presStyleIdx="0" presStyleCnt="0"/>
      <dgm:spPr/>
    </dgm:pt>
    <dgm:pt modelId="{4E219EB0-0F7B-4960-87CE-49A18216C302}" type="pres">
      <dgm:prSet presAssocID="{72EFCCA5-BA58-4A74-BFEF-EF4A93FBB436}" presName="compNode" presStyleCnt="0"/>
      <dgm:spPr/>
    </dgm:pt>
    <dgm:pt modelId="{5D590EDA-10D5-4E5D-9B35-930CFF10225D}" type="pres">
      <dgm:prSet presAssocID="{72EFCCA5-BA58-4A74-BFEF-EF4A93FBB436}" presName="bkgdShape" presStyleLbl="node1" presStyleIdx="3" presStyleCnt="4"/>
      <dgm:spPr/>
    </dgm:pt>
    <dgm:pt modelId="{B1701230-0652-4866-B018-B83120B79632}" type="pres">
      <dgm:prSet presAssocID="{72EFCCA5-BA58-4A74-BFEF-EF4A93FBB436}" presName="nodeTx" presStyleLbl="node1" presStyleIdx="3" presStyleCnt="4">
        <dgm:presLayoutVars>
          <dgm:bulletEnabled val="1"/>
        </dgm:presLayoutVars>
      </dgm:prSet>
      <dgm:spPr/>
    </dgm:pt>
    <dgm:pt modelId="{8F4F6D93-4316-478B-8E12-AC69E96C7D0A}" type="pres">
      <dgm:prSet presAssocID="{72EFCCA5-BA58-4A74-BFEF-EF4A93FBB436}" presName="invisiNode" presStyleLbl="node1" presStyleIdx="3" presStyleCnt="4"/>
      <dgm:spPr/>
    </dgm:pt>
    <dgm:pt modelId="{571F04E4-A302-4C85-AA5C-CE3261F28D38}" type="pres">
      <dgm:prSet presAssocID="{72EFCCA5-BA58-4A74-BFEF-EF4A93FBB436}" presName="imagNode" presStyleLbl="fgImgPlace1" presStyleIdx="3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AE755602-CB2B-4A01-ABC8-ACDF40E77711}" type="presOf" srcId="{017EAFA3-4910-4EE3-80EA-276AFBE5000C}" destId="{CBFBB3D7-8B3B-4611-B3C7-6005E04521EA}" srcOrd="0" destOrd="0" presId="urn:microsoft.com/office/officeart/2005/8/layout/hList7"/>
    <dgm:cxn modelId="{471B8203-AAB1-4DCE-8717-C05846FC9D5B}" type="presOf" srcId="{63116C0A-6DA2-4686-9D97-8D8975951325}" destId="{1BE35813-446A-459E-85A0-799B5EE87089}" srcOrd="1" destOrd="0" presId="urn:microsoft.com/office/officeart/2005/8/layout/hList7"/>
    <dgm:cxn modelId="{F3CD6814-08ED-4B53-B778-0655F72774B1}" type="presOf" srcId="{4ECF0E8F-550F-4A41-AA8C-EF4E2BE168B8}" destId="{DB2223A6-507A-48CD-8620-724C14E74704}" srcOrd="1" destOrd="0" presId="urn:microsoft.com/office/officeart/2005/8/layout/hList7"/>
    <dgm:cxn modelId="{51164D1D-6A2D-4D42-86B7-58E5534F339E}" type="presOf" srcId="{0028ACE9-8555-45AE-828F-11899C1213D0}" destId="{D34E3FDD-74FB-4E5C-BCD1-3B744DCAE861}" srcOrd="0" destOrd="0" presId="urn:microsoft.com/office/officeart/2005/8/layout/hList7"/>
    <dgm:cxn modelId="{D081E126-A579-4954-9777-6BB06335BCDD}" type="presOf" srcId="{72EFCCA5-BA58-4A74-BFEF-EF4A93FBB436}" destId="{B1701230-0652-4866-B018-B83120B79632}" srcOrd="1" destOrd="0" presId="urn:microsoft.com/office/officeart/2005/8/layout/hList7"/>
    <dgm:cxn modelId="{3B8C7074-841A-44B9-9368-7DDEA8545C71}" type="presOf" srcId="{72EFCCA5-BA58-4A74-BFEF-EF4A93FBB436}" destId="{5D590EDA-10D5-4E5D-9B35-930CFF10225D}" srcOrd="0" destOrd="0" presId="urn:microsoft.com/office/officeart/2005/8/layout/hList7"/>
    <dgm:cxn modelId="{3BDED858-FFD7-4CAE-B487-5D17734CA4C6}" type="presOf" srcId="{4ECF0E8F-550F-4A41-AA8C-EF4E2BE168B8}" destId="{8CB8A5C7-DDC6-4323-8D97-C00DAFDD8152}" srcOrd="0" destOrd="0" presId="urn:microsoft.com/office/officeart/2005/8/layout/hList7"/>
    <dgm:cxn modelId="{4FD7ED7B-7ADA-42CD-8AAC-2F986C02E4D7}" srcId="{6E562D18-332C-4B01-94FA-6D959105BCD2}" destId="{4ECF0E8F-550F-4A41-AA8C-EF4E2BE168B8}" srcOrd="1" destOrd="0" parTransId="{201C0534-5D4E-471A-A5DC-16083180ED37}" sibTransId="{1D1E3AE2-5C56-4157-9348-990E39611C62}"/>
    <dgm:cxn modelId="{F76C838A-60FF-4A1D-9F97-9F4EAB4605B9}" srcId="{6E562D18-332C-4B01-94FA-6D959105BCD2}" destId="{63116C0A-6DA2-4686-9D97-8D8975951325}" srcOrd="0" destOrd="0" parTransId="{CF63FE1E-F7D3-43B6-819A-34B22AC90C58}" sibTransId="{0280B21A-EBB6-4EF1-A833-3A46D2A783CC}"/>
    <dgm:cxn modelId="{F3625B92-8A75-4CAA-BCD2-1EA646F538B5}" type="presOf" srcId="{017EAFA3-4910-4EE3-80EA-276AFBE5000C}" destId="{DFFC3A69-8333-4E78-B798-302FB8613FC4}" srcOrd="1" destOrd="0" presId="urn:microsoft.com/office/officeart/2005/8/layout/hList7"/>
    <dgm:cxn modelId="{75F1F592-D16F-4619-9DF0-D04347457B83}" type="presOf" srcId="{0280B21A-EBB6-4EF1-A833-3A46D2A783CC}" destId="{5EFC9094-337C-4F96-A314-418C8C62AC44}" srcOrd="0" destOrd="0" presId="urn:microsoft.com/office/officeart/2005/8/layout/hList7"/>
    <dgm:cxn modelId="{E9065CB3-930F-4549-8ED9-18990156D147}" type="presOf" srcId="{63116C0A-6DA2-4686-9D97-8D8975951325}" destId="{2C1B42A7-004D-479C-AD0E-C7118DABDBFB}" srcOrd="0" destOrd="0" presId="urn:microsoft.com/office/officeart/2005/8/layout/hList7"/>
    <dgm:cxn modelId="{CE35E9DA-9490-40A6-8C8F-0D34C1177176}" srcId="{6E562D18-332C-4B01-94FA-6D959105BCD2}" destId="{72EFCCA5-BA58-4A74-BFEF-EF4A93FBB436}" srcOrd="3" destOrd="0" parTransId="{3AF60D8E-68F4-4612-A985-B2B681531064}" sibTransId="{055AC5DD-D719-4F4F-8B9F-84D8FACF05D8}"/>
    <dgm:cxn modelId="{4BD804DD-C08B-41CE-8EE6-E18274E0D8B6}" type="presOf" srcId="{1D1E3AE2-5C56-4157-9348-990E39611C62}" destId="{86110999-971B-40F3-B502-0B3409C24A6D}" srcOrd="0" destOrd="0" presId="urn:microsoft.com/office/officeart/2005/8/layout/hList7"/>
    <dgm:cxn modelId="{288446FB-83D6-418A-928C-E70AC5A3D3E6}" srcId="{6E562D18-332C-4B01-94FA-6D959105BCD2}" destId="{017EAFA3-4910-4EE3-80EA-276AFBE5000C}" srcOrd="2" destOrd="0" parTransId="{911FAE52-E41B-46AF-B744-F26B78D7CAF8}" sibTransId="{0028ACE9-8555-45AE-828F-11899C1213D0}"/>
    <dgm:cxn modelId="{02B8A5FC-0B21-4EFE-8F74-5193961302CE}" type="presOf" srcId="{6E562D18-332C-4B01-94FA-6D959105BCD2}" destId="{58F92BE6-05C7-472D-A72D-1C475811A31B}" srcOrd="0" destOrd="0" presId="urn:microsoft.com/office/officeart/2005/8/layout/hList7"/>
    <dgm:cxn modelId="{2EEE971C-42E6-46B1-BFEC-93AD0A8176B4}" type="presParOf" srcId="{58F92BE6-05C7-472D-A72D-1C475811A31B}" destId="{83BF95B0-4465-46A1-8B5D-96452C048B5A}" srcOrd="0" destOrd="0" presId="urn:microsoft.com/office/officeart/2005/8/layout/hList7"/>
    <dgm:cxn modelId="{F29ED0CB-070E-49F2-8B50-DF2455508935}" type="presParOf" srcId="{58F92BE6-05C7-472D-A72D-1C475811A31B}" destId="{D52A5280-2770-4207-B7C9-46CFAC0A4A3E}" srcOrd="1" destOrd="0" presId="urn:microsoft.com/office/officeart/2005/8/layout/hList7"/>
    <dgm:cxn modelId="{3BF15FAD-39CB-4AFA-B5D1-057CAF6A6CF5}" type="presParOf" srcId="{D52A5280-2770-4207-B7C9-46CFAC0A4A3E}" destId="{EB631383-5B91-4A09-BA4F-5AF65F0107B2}" srcOrd="0" destOrd="0" presId="urn:microsoft.com/office/officeart/2005/8/layout/hList7"/>
    <dgm:cxn modelId="{1997793E-B85D-4673-AA23-F104A6C936D2}" type="presParOf" srcId="{EB631383-5B91-4A09-BA4F-5AF65F0107B2}" destId="{2C1B42A7-004D-479C-AD0E-C7118DABDBFB}" srcOrd="0" destOrd="0" presId="urn:microsoft.com/office/officeart/2005/8/layout/hList7"/>
    <dgm:cxn modelId="{28DEE12E-922D-4A46-A7CD-183B7CA236BC}" type="presParOf" srcId="{EB631383-5B91-4A09-BA4F-5AF65F0107B2}" destId="{1BE35813-446A-459E-85A0-799B5EE87089}" srcOrd="1" destOrd="0" presId="urn:microsoft.com/office/officeart/2005/8/layout/hList7"/>
    <dgm:cxn modelId="{9354AADB-D54A-4125-AB58-435D27DF7FE7}" type="presParOf" srcId="{EB631383-5B91-4A09-BA4F-5AF65F0107B2}" destId="{6EBED546-2E07-494C-AD96-965CAD9FBBEF}" srcOrd="2" destOrd="0" presId="urn:microsoft.com/office/officeart/2005/8/layout/hList7"/>
    <dgm:cxn modelId="{406DE31B-A0C4-4E19-90B4-92558F890F15}" type="presParOf" srcId="{EB631383-5B91-4A09-BA4F-5AF65F0107B2}" destId="{D0F69F82-A584-46CD-B738-39459569D291}" srcOrd="3" destOrd="0" presId="urn:microsoft.com/office/officeart/2005/8/layout/hList7"/>
    <dgm:cxn modelId="{8C92BE3F-5CA1-4284-A19C-65142E207572}" type="presParOf" srcId="{D52A5280-2770-4207-B7C9-46CFAC0A4A3E}" destId="{5EFC9094-337C-4F96-A314-418C8C62AC44}" srcOrd="1" destOrd="0" presId="urn:microsoft.com/office/officeart/2005/8/layout/hList7"/>
    <dgm:cxn modelId="{2F355DAE-9A34-4968-985C-21487CBDF5F5}" type="presParOf" srcId="{D52A5280-2770-4207-B7C9-46CFAC0A4A3E}" destId="{DE337E3B-2C3F-41C8-ACC3-6AA80F523138}" srcOrd="2" destOrd="0" presId="urn:microsoft.com/office/officeart/2005/8/layout/hList7"/>
    <dgm:cxn modelId="{59D55CDE-9B64-44D0-BBA3-667FF3B29701}" type="presParOf" srcId="{DE337E3B-2C3F-41C8-ACC3-6AA80F523138}" destId="{8CB8A5C7-DDC6-4323-8D97-C00DAFDD8152}" srcOrd="0" destOrd="0" presId="urn:microsoft.com/office/officeart/2005/8/layout/hList7"/>
    <dgm:cxn modelId="{5899D64B-B113-4D29-AEA1-CCC913A04067}" type="presParOf" srcId="{DE337E3B-2C3F-41C8-ACC3-6AA80F523138}" destId="{DB2223A6-507A-48CD-8620-724C14E74704}" srcOrd="1" destOrd="0" presId="urn:microsoft.com/office/officeart/2005/8/layout/hList7"/>
    <dgm:cxn modelId="{98AA757C-285B-4F51-B1F9-BDB5332F4511}" type="presParOf" srcId="{DE337E3B-2C3F-41C8-ACC3-6AA80F523138}" destId="{A9DA34B6-79A4-4CB1-9200-6390BF1C9EAE}" srcOrd="2" destOrd="0" presId="urn:microsoft.com/office/officeart/2005/8/layout/hList7"/>
    <dgm:cxn modelId="{0BF7E79D-B275-42FA-8B38-3DCD69ED22EA}" type="presParOf" srcId="{DE337E3B-2C3F-41C8-ACC3-6AA80F523138}" destId="{72F5289F-0C5D-4EDC-8712-DA05DACAAE36}" srcOrd="3" destOrd="0" presId="urn:microsoft.com/office/officeart/2005/8/layout/hList7"/>
    <dgm:cxn modelId="{7856F5EC-AFAB-425F-932E-B174D0C5C392}" type="presParOf" srcId="{D52A5280-2770-4207-B7C9-46CFAC0A4A3E}" destId="{86110999-971B-40F3-B502-0B3409C24A6D}" srcOrd="3" destOrd="0" presId="urn:microsoft.com/office/officeart/2005/8/layout/hList7"/>
    <dgm:cxn modelId="{92184287-A36B-4F8A-BB49-1AC96D13B9C6}" type="presParOf" srcId="{D52A5280-2770-4207-B7C9-46CFAC0A4A3E}" destId="{F9FE5088-AC45-4949-A1FA-3C7DA45FF04C}" srcOrd="4" destOrd="0" presId="urn:microsoft.com/office/officeart/2005/8/layout/hList7"/>
    <dgm:cxn modelId="{5A3CD18C-DBFD-44D3-939A-E145FD896379}" type="presParOf" srcId="{F9FE5088-AC45-4949-A1FA-3C7DA45FF04C}" destId="{CBFBB3D7-8B3B-4611-B3C7-6005E04521EA}" srcOrd="0" destOrd="0" presId="urn:microsoft.com/office/officeart/2005/8/layout/hList7"/>
    <dgm:cxn modelId="{BEB7A487-0460-4C2B-9A20-F410E1A16B91}" type="presParOf" srcId="{F9FE5088-AC45-4949-A1FA-3C7DA45FF04C}" destId="{DFFC3A69-8333-4E78-B798-302FB8613FC4}" srcOrd="1" destOrd="0" presId="urn:microsoft.com/office/officeart/2005/8/layout/hList7"/>
    <dgm:cxn modelId="{7303ACA4-DC75-4E6D-9A8D-674196351703}" type="presParOf" srcId="{F9FE5088-AC45-4949-A1FA-3C7DA45FF04C}" destId="{0F444027-A513-476E-8F46-4A2093ED056E}" srcOrd="2" destOrd="0" presId="urn:microsoft.com/office/officeart/2005/8/layout/hList7"/>
    <dgm:cxn modelId="{B048C37D-47CB-4C40-B1FD-F6C8C6276E5F}" type="presParOf" srcId="{F9FE5088-AC45-4949-A1FA-3C7DA45FF04C}" destId="{1B3B6EB6-42E8-428F-8FD8-24C4F4617A3B}" srcOrd="3" destOrd="0" presId="urn:microsoft.com/office/officeart/2005/8/layout/hList7"/>
    <dgm:cxn modelId="{A57E0041-CF74-401B-9A3A-59E483F49F63}" type="presParOf" srcId="{D52A5280-2770-4207-B7C9-46CFAC0A4A3E}" destId="{D34E3FDD-74FB-4E5C-BCD1-3B744DCAE861}" srcOrd="5" destOrd="0" presId="urn:microsoft.com/office/officeart/2005/8/layout/hList7"/>
    <dgm:cxn modelId="{ECA3D092-DE84-4352-B96B-BE63DA0F4BF4}" type="presParOf" srcId="{D52A5280-2770-4207-B7C9-46CFAC0A4A3E}" destId="{4E219EB0-0F7B-4960-87CE-49A18216C302}" srcOrd="6" destOrd="0" presId="urn:microsoft.com/office/officeart/2005/8/layout/hList7"/>
    <dgm:cxn modelId="{C8BA71BF-512A-496A-9C7C-9A86C5147732}" type="presParOf" srcId="{4E219EB0-0F7B-4960-87CE-49A18216C302}" destId="{5D590EDA-10D5-4E5D-9B35-930CFF10225D}" srcOrd="0" destOrd="0" presId="urn:microsoft.com/office/officeart/2005/8/layout/hList7"/>
    <dgm:cxn modelId="{4B2322B0-F8E3-4AE0-BF97-0A0BB2FF67BD}" type="presParOf" srcId="{4E219EB0-0F7B-4960-87CE-49A18216C302}" destId="{B1701230-0652-4866-B018-B83120B79632}" srcOrd="1" destOrd="0" presId="urn:microsoft.com/office/officeart/2005/8/layout/hList7"/>
    <dgm:cxn modelId="{7C86B08A-F0EE-41E7-AFCD-FDF1B74F9E10}" type="presParOf" srcId="{4E219EB0-0F7B-4960-87CE-49A18216C302}" destId="{8F4F6D93-4316-478B-8E12-AC69E96C7D0A}" srcOrd="2" destOrd="0" presId="urn:microsoft.com/office/officeart/2005/8/layout/hList7"/>
    <dgm:cxn modelId="{BAB76D7C-2B98-48D4-BE67-E7AE7533E248}" type="presParOf" srcId="{4E219EB0-0F7B-4960-87CE-49A18216C302}" destId="{571F04E4-A302-4C85-AA5C-CE3261F28D3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8AC35A-346E-4705-AC23-78F1B71FA02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E2B396A6-9B27-423E-9B34-F96FFF0F6C13}">
      <dgm:prSet phldrT="[Text]" custT="1"/>
      <dgm:spPr/>
      <dgm:t>
        <a:bodyPr/>
        <a:lstStyle/>
        <a:p>
          <a:endParaRPr lang="bg-BG" sz="800" dirty="0"/>
        </a:p>
      </dgm:t>
    </dgm:pt>
    <dgm:pt modelId="{E3338502-8FA7-4AD5-8CCF-D6D5A64AAF30}" type="parTrans" cxnId="{2E72337F-0405-413F-8C3E-6D5F0C24CEA7}">
      <dgm:prSet/>
      <dgm:spPr/>
      <dgm:t>
        <a:bodyPr/>
        <a:lstStyle/>
        <a:p>
          <a:endParaRPr lang="bg-BG"/>
        </a:p>
      </dgm:t>
    </dgm:pt>
    <dgm:pt modelId="{F8388F0A-48EE-4B69-9DDB-6044E3F851A5}" type="sibTrans" cxnId="{2E72337F-0405-413F-8C3E-6D5F0C24CEA7}">
      <dgm:prSet/>
      <dgm:spPr/>
      <dgm:t>
        <a:bodyPr/>
        <a:lstStyle/>
        <a:p>
          <a:endParaRPr lang="bg-BG"/>
        </a:p>
      </dgm:t>
    </dgm:pt>
    <dgm:pt modelId="{67F0BB71-1DEF-430B-9A60-C18A04991E93}">
      <dgm:prSet phldrT="[Text]" phldr="1" custT="1"/>
      <dgm:spPr>
        <a:solidFill>
          <a:srgbClr val="FFC000"/>
        </a:solidFill>
      </dgm:spPr>
      <dgm:t>
        <a:bodyPr/>
        <a:lstStyle/>
        <a:p>
          <a:endParaRPr lang="bg-BG" sz="800" dirty="0"/>
        </a:p>
      </dgm:t>
    </dgm:pt>
    <dgm:pt modelId="{196D73FC-7C2F-4C12-B977-48AEF9E41D54}" type="parTrans" cxnId="{CEA2CF48-777E-4A98-9F7A-066534D045DF}">
      <dgm:prSet/>
      <dgm:spPr/>
      <dgm:t>
        <a:bodyPr/>
        <a:lstStyle/>
        <a:p>
          <a:endParaRPr lang="bg-BG"/>
        </a:p>
      </dgm:t>
    </dgm:pt>
    <dgm:pt modelId="{A8CCF552-0EED-48C4-B557-552C206A6C67}" type="sibTrans" cxnId="{CEA2CF48-777E-4A98-9F7A-066534D045DF}">
      <dgm:prSet/>
      <dgm:spPr/>
      <dgm:t>
        <a:bodyPr/>
        <a:lstStyle/>
        <a:p>
          <a:endParaRPr lang="bg-BG"/>
        </a:p>
      </dgm:t>
    </dgm:pt>
    <dgm:pt modelId="{2656B74C-CC6E-47C7-B4D6-F8F13D3D0B4B}">
      <dgm:prSet phldrT="[Text]" custT="1"/>
      <dgm:spPr>
        <a:solidFill>
          <a:srgbClr val="FFC000"/>
        </a:solidFill>
      </dgm:spPr>
      <dgm:t>
        <a:bodyPr/>
        <a:lstStyle/>
        <a:p>
          <a:r>
            <a:rPr lang="bg-BG" sz="1800" dirty="0"/>
            <a:t>Смяна в инвестиционните приоритети на общините</a:t>
          </a:r>
        </a:p>
      </dgm:t>
    </dgm:pt>
    <dgm:pt modelId="{1EF6B9B2-DBEF-4162-896A-4E2AA63AC4D0}" type="parTrans" cxnId="{CF2B6D74-52D1-4FBD-90EE-1BB27CE4FE40}">
      <dgm:prSet/>
      <dgm:spPr/>
      <dgm:t>
        <a:bodyPr/>
        <a:lstStyle/>
        <a:p>
          <a:endParaRPr lang="bg-BG"/>
        </a:p>
      </dgm:t>
    </dgm:pt>
    <dgm:pt modelId="{E34E4330-1337-4BA5-996D-B3D75C82E720}" type="sibTrans" cxnId="{CF2B6D74-52D1-4FBD-90EE-1BB27CE4FE40}">
      <dgm:prSet/>
      <dgm:spPr/>
      <dgm:t>
        <a:bodyPr/>
        <a:lstStyle/>
        <a:p>
          <a:endParaRPr lang="bg-BG"/>
        </a:p>
      </dgm:t>
    </dgm:pt>
    <dgm:pt modelId="{5E589BC1-55AA-4AF2-9819-58D1C37A1030}">
      <dgm:prSet phldrT="[Text]" phldr="1" custT="1"/>
      <dgm:spPr>
        <a:solidFill>
          <a:srgbClr val="FF0000"/>
        </a:solidFill>
      </dgm:spPr>
      <dgm:t>
        <a:bodyPr/>
        <a:lstStyle/>
        <a:p>
          <a:endParaRPr lang="bg-BG" sz="900" dirty="0"/>
        </a:p>
      </dgm:t>
    </dgm:pt>
    <dgm:pt modelId="{859E212B-0F6C-4B80-ABFA-A58DB78D8706}" type="parTrans" cxnId="{4250C390-0BF0-4168-A5DD-1558F2169504}">
      <dgm:prSet/>
      <dgm:spPr/>
      <dgm:t>
        <a:bodyPr/>
        <a:lstStyle/>
        <a:p>
          <a:endParaRPr lang="bg-BG"/>
        </a:p>
      </dgm:t>
    </dgm:pt>
    <dgm:pt modelId="{C4866AEC-95AE-4182-A91D-89EF4AE6C1D2}" type="sibTrans" cxnId="{4250C390-0BF0-4168-A5DD-1558F2169504}">
      <dgm:prSet/>
      <dgm:spPr/>
      <dgm:t>
        <a:bodyPr/>
        <a:lstStyle/>
        <a:p>
          <a:endParaRPr lang="bg-BG"/>
        </a:p>
      </dgm:t>
    </dgm:pt>
    <dgm:pt modelId="{5D74B64C-B3BC-4802-8327-28F4B2895AD5}">
      <dgm:prSet phldrT="[Text]" custT="1"/>
      <dgm:spPr>
        <a:solidFill>
          <a:srgbClr val="FF0000"/>
        </a:solidFill>
      </dgm:spPr>
      <dgm:t>
        <a:bodyPr/>
        <a:lstStyle/>
        <a:p>
          <a:r>
            <a:rPr lang="bg-BG" sz="2000" dirty="0"/>
            <a:t>Невъзможност за постигане на изискуемия </a:t>
          </a:r>
          <a:r>
            <a:rPr lang="bg-BG" sz="2000" dirty="0" err="1"/>
            <a:t>ливъридж</a:t>
          </a:r>
          <a:r>
            <a:rPr lang="bg-BG" sz="2000" dirty="0"/>
            <a:t> от 22,4 млн. евро </a:t>
          </a:r>
        </a:p>
      </dgm:t>
    </dgm:pt>
    <dgm:pt modelId="{E4D394B7-A184-4099-BB15-4364EBBD5B93}" type="parTrans" cxnId="{5104BBF4-4B57-4F29-BAD3-E86245230EAC}">
      <dgm:prSet/>
      <dgm:spPr/>
      <dgm:t>
        <a:bodyPr/>
        <a:lstStyle/>
        <a:p>
          <a:endParaRPr lang="bg-BG"/>
        </a:p>
      </dgm:t>
    </dgm:pt>
    <dgm:pt modelId="{AFEA6970-4583-4C75-B641-CB4C7D770348}" type="sibTrans" cxnId="{5104BBF4-4B57-4F29-BAD3-E86245230EAC}">
      <dgm:prSet/>
      <dgm:spPr/>
      <dgm:t>
        <a:bodyPr/>
        <a:lstStyle/>
        <a:p>
          <a:endParaRPr lang="bg-BG"/>
        </a:p>
      </dgm:t>
    </dgm:pt>
    <dgm:pt modelId="{565C1FB2-4C7C-4FD2-9EB3-C1593BD10817}">
      <dgm:prSet phldrT="[Text]"/>
      <dgm:spPr/>
      <dgm:t>
        <a:bodyPr/>
        <a:lstStyle/>
        <a:p>
          <a:endParaRPr lang="bg-BG" sz="2300" dirty="0"/>
        </a:p>
      </dgm:t>
    </dgm:pt>
    <dgm:pt modelId="{DB77A6B4-5A95-4FFD-A988-8EA5701CAD9F}" type="parTrans" cxnId="{02D2FCA6-1AED-43CF-94D7-CF9A116DB7F1}">
      <dgm:prSet/>
      <dgm:spPr/>
      <dgm:t>
        <a:bodyPr/>
        <a:lstStyle/>
        <a:p>
          <a:endParaRPr lang="bg-BG"/>
        </a:p>
      </dgm:t>
    </dgm:pt>
    <dgm:pt modelId="{84351308-131D-4906-8437-526FF8841027}" type="sibTrans" cxnId="{02D2FCA6-1AED-43CF-94D7-CF9A116DB7F1}">
      <dgm:prSet/>
      <dgm:spPr/>
      <dgm:t>
        <a:bodyPr/>
        <a:lstStyle/>
        <a:p>
          <a:endParaRPr lang="bg-BG"/>
        </a:p>
      </dgm:t>
    </dgm:pt>
    <dgm:pt modelId="{5AC3202B-AE53-4A8F-B6C7-3BDCFF33934F}">
      <dgm:prSet phldrT="[Text]" custT="1"/>
      <dgm:spPr/>
      <dgm:t>
        <a:bodyPr/>
        <a:lstStyle/>
        <a:p>
          <a:r>
            <a:rPr lang="bg-BG" sz="1600" dirty="0"/>
            <a:t>Национална програма за финансиране на общински инвестиции – 4,6 млрд. лв. </a:t>
          </a:r>
          <a:r>
            <a:rPr lang="bg-BG" sz="1600" dirty="0" err="1"/>
            <a:t>грантове</a:t>
          </a:r>
          <a:r>
            <a:rPr lang="bg-BG" sz="1600" dirty="0"/>
            <a:t> до края на 2026 г.</a:t>
          </a:r>
        </a:p>
      </dgm:t>
    </dgm:pt>
    <dgm:pt modelId="{5FC6D2CB-7A79-4692-ABF0-67CED104ADBE}" type="parTrans" cxnId="{2B25AB93-EC5C-4C71-844E-29889F398EB2}">
      <dgm:prSet/>
      <dgm:spPr/>
      <dgm:t>
        <a:bodyPr/>
        <a:lstStyle/>
        <a:p>
          <a:endParaRPr lang="bg-BG"/>
        </a:p>
      </dgm:t>
    </dgm:pt>
    <dgm:pt modelId="{6097DBF9-6B53-431B-AC67-A80ED38B95D7}" type="sibTrans" cxnId="{2B25AB93-EC5C-4C71-844E-29889F398EB2}">
      <dgm:prSet/>
      <dgm:spPr/>
      <dgm:t>
        <a:bodyPr/>
        <a:lstStyle/>
        <a:p>
          <a:endParaRPr lang="bg-BG"/>
        </a:p>
      </dgm:t>
    </dgm:pt>
    <dgm:pt modelId="{03D1181A-F05D-4E64-ABAE-A521096B1804}">
      <dgm:prSet phldrT="[Text]" custT="1"/>
      <dgm:spPr/>
      <dgm:t>
        <a:bodyPr/>
        <a:lstStyle/>
        <a:p>
          <a:r>
            <a:rPr lang="bg-BG" sz="1600" dirty="0"/>
            <a:t>Политическа нестабилност – 4 парламентарни и 1 местни избори</a:t>
          </a:r>
        </a:p>
      </dgm:t>
    </dgm:pt>
    <dgm:pt modelId="{89CCA443-659D-489C-82BB-FEBAC706EEC6}" type="sibTrans" cxnId="{F5F57158-7807-440B-BBC6-18ADF59766F8}">
      <dgm:prSet/>
      <dgm:spPr/>
      <dgm:t>
        <a:bodyPr/>
        <a:lstStyle/>
        <a:p>
          <a:endParaRPr lang="bg-BG"/>
        </a:p>
      </dgm:t>
    </dgm:pt>
    <dgm:pt modelId="{5A38100D-B07A-4F3C-926C-50652B880B70}" type="parTrans" cxnId="{F5F57158-7807-440B-BBC6-18ADF59766F8}">
      <dgm:prSet/>
      <dgm:spPr/>
      <dgm:t>
        <a:bodyPr/>
        <a:lstStyle/>
        <a:p>
          <a:endParaRPr lang="bg-BG"/>
        </a:p>
      </dgm:t>
    </dgm:pt>
    <dgm:pt modelId="{00874C28-5489-4772-9EC4-4CB13486DC46}">
      <dgm:prSet phldrT="[Text]" custT="1"/>
      <dgm:spPr/>
      <dgm:t>
        <a:bodyPr/>
        <a:lstStyle/>
        <a:p>
          <a:r>
            <a:rPr lang="bg-BG" sz="1600" dirty="0"/>
            <a:t>Свръхпредлагане на ел. енергия от </a:t>
          </a:r>
          <a:r>
            <a:rPr lang="bg-BG" sz="1600" dirty="0" err="1"/>
            <a:t>фотоволтаици</a:t>
          </a:r>
          <a:endParaRPr lang="bg-BG" sz="1600" dirty="0"/>
        </a:p>
      </dgm:t>
    </dgm:pt>
    <dgm:pt modelId="{E7546037-E6A0-4024-8C27-3805B0CB30B9}" type="parTrans" cxnId="{35588AC5-7154-4F92-97FB-482456D42B8E}">
      <dgm:prSet/>
      <dgm:spPr/>
      <dgm:t>
        <a:bodyPr/>
        <a:lstStyle/>
        <a:p>
          <a:endParaRPr lang="bg-BG"/>
        </a:p>
      </dgm:t>
    </dgm:pt>
    <dgm:pt modelId="{2B9A5C90-3FDD-4102-AB9B-4918E6EF1EFA}" type="sibTrans" cxnId="{35588AC5-7154-4F92-97FB-482456D42B8E}">
      <dgm:prSet/>
      <dgm:spPr/>
      <dgm:t>
        <a:bodyPr/>
        <a:lstStyle/>
        <a:p>
          <a:endParaRPr lang="bg-BG"/>
        </a:p>
      </dgm:t>
    </dgm:pt>
    <dgm:pt modelId="{90493F9A-6173-45E3-A5D8-93DFF9DFAC0A}">
      <dgm:prSet phldrT="[Text]" custT="1"/>
      <dgm:spPr>
        <a:solidFill>
          <a:srgbClr val="FFC000"/>
        </a:solidFill>
      </dgm:spPr>
      <dgm:t>
        <a:bodyPr/>
        <a:lstStyle/>
        <a:p>
          <a:r>
            <a:rPr lang="bg-BG" sz="1800" dirty="0"/>
            <a:t>Отпадане на проектите от  таблицата с инвестициите</a:t>
          </a:r>
        </a:p>
      </dgm:t>
    </dgm:pt>
    <dgm:pt modelId="{FD65EAF2-B77F-479C-A5EA-6DA4090F8AB2}" type="parTrans" cxnId="{391DD42F-8440-4DC4-B7CD-8372AE052B2B}">
      <dgm:prSet/>
      <dgm:spPr/>
      <dgm:t>
        <a:bodyPr/>
        <a:lstStyle/>
        <a:p>
          <a:endParaRPr lang="bg-BG"/>
        </a:p>
      </dgm:t>
    </dgm:pt>
    <dgm:pt modelId="{086190BF-2193-4F44-A977-0FEB4EFB4D5E}" type="sibTrans" cxnId="{391DD42F-8440-4DC4-B7CD-8372AE052B2B}">
      <dgm:prSet/>
      <dgm:spPr/>
      <dgm:t>
        <a:bodyPr/>
        <a:lstStyle/>
        <a:p>
          <a:endParaRPr lang="bg-BG"/>
        </a:p>
      </dgm:t>
    </dgm:pt>
    <dgm:pt modelId="{25147F32-250B-4B92-B87D-AEB8046A962E}">
      <dgm:prSet phldrT="[Text]" custT="1"/>
      <dgm:spPr>
        <a:solidFill>
          <a:srgbClr val="FFC000"/>
        </a:solidFill>
      </dgm:spPr>
      <dgm:t>
        <a:bodyPr/>
        <a:lstStyle/>
        <a:p>
          <a:endParaRPr lang="bg-BG" sz="1800" dirty="0"/>
        </a:p>
      </dgm:t>
    </dgm:pt>
    <dgm:pt modelId="{7213CFAF-C9B7-49D1-8892-B0BD69A07623}" type="parTrans" cxnId="{8BF47A8B-D12D-451C-A9AC-57C0258477B2}">
      <dgm:prSet/>
      <dgm:spPr/>
      <dgm:t>
        <a:bodyPr/>
        <a:lstStyle/>
        <a:p>
          <a:endParaRPr lang="bg-BG"/>
        </a:p>
      </dgm:t>
    </dgm:pt>
    <dgm:pt modelId="{260706F4-95B8-495B-8A75-043B9E52FF94}" type="sibTrans" cxnId="{8BF47A8B-D12D-451C-A9AC-57C0258477B2}">
      <dgm:prSet/>
      <dgm:spPr/>
      <dgm:t>
        <a:bodyPr/>
        <a:lstStyle/>
        <a:p>
          <a:endParaRPr lang="bg-BG"/>
        </a:p>
      </dgm:t>
    </dgm:pt>
    <dgm:pt modelId="{C453F09E-79CC-4FEB-B082-D94848A87B89}" type="pres">
      <dgm:prSet presAssocID="{328AC35A-346E-4705-AC23-78F1B71FA02C}" presName="Name0" presStyleCnt="0">
        <dgm:presLayoutVars>
          <dgm:dir/>
          <dgm:resizeHandles val="exact"/>
        </dgm:presLayoutVars>
      </dgm:prSet>
      <dgm:spPr/>
    </dgm:pt>
    <dgm:pt modelId="{047FAC4C-BDB4-4B6F-9144-1426C2894153}" type="pres">
      <dgm:prSet presAssocID="{E2B396A6-9B27-423E-9B34-F96FFF0F6C13}" presName="node" presStyleLbl="node1" presStyleIdx="0" presStyleCnt="3">
        <dgm:presLayoutVars>
          <dgm:bulletEnabled val="1"/>
        </dgm:presLayoutVars>
      </dgm:prSet>
      <dgm:spPr/>
    </dgm:pt>
    <dgm:pt modelId="{007F2A1A-8841-4BB3-8499-AC2AE03852FA}" type="pres">
      <dgm:prSet presAssocID="{F8388F0A-48EE-4B69-9DDB-6044E3F851A5}" presName="sibTrans" presStyleCnt="0"/>
      <dgm:spPr/>
    </dgm:pt>
    <dgm:pt modelId="{FA56F445-AF90-464E-AC8A-109DAAEF3228}" type="pres">
      <dgm:prSet presAssocID="{67F0BB71-1DEF-430B-9A60-C18A04991E93}" presName="node" presStyleLbl="node1" presStyleIdx="1" presStyleCnt="3">
        <dgm:presLayoutVars>
          <dgm:bulletEnabled val="1"/>
        </dgm:presLayoutVars>
      </dgm:prSet>
      <dgm:spPr/>
    </dgm:pt>
    <dgm:pt modelId="{D23E61FF-88F4-4ADC-A7E9-DD72025959AC}" type="pres">
      <dgm:prSet presAssocID="{A8CCF552-0EED-48C4-B557-552C206A6C67}" presName="sibTrans" presStyleCnt="0"/>
      <dgm:spPr/>
    </dgm:pt>
    <dgm:pt modelId="{70CAA6CC-0E97-43B8-A247-C794F6419653}" type="pres">
      <dgm:prSet presAssocID="{5E589BC1-55AA-4AF2-9819-58D1C37A1030}" presName="node" presStyleLbl="node1" presStyleIdx="2" presStyleCnt="3">
        <dgm:presLayoutVars>
          <dgm:bulletEnabled val="1"/>
        </dgm:presLayoutVars>
      </dgm:prSet>
      <dgm:spPr/>
    </dgm:pt>
  </dgm:ptLst>
  <dgm:cxnLst>
    <dgm:cxn modelId="{57204F11-6445-427B-8F71-DCC474B9F13D}" type="presOf" srcId="{90493F9A-6173-45E3-A5D8-93DFF9DFAC0A}" destId="{FA56F445-AF90-464E-AC8A-109DAAEF3228}" srcOrd="0" destOrd="3" presId="urn:microsoft.com/office/officeart/2005/8/layout/hList6"/>
    <dgm:cxn modelId="{391DD42F-8440-4DC4-B7CD-8372AE052B2B}" srcId="{67F0BB71-1DEF-430B-9A60-C18A04991E93}" destId="{90493F9A-6173-45E3-A5D8-93DFF9DFAC0A}" srcOrd="2" destOrd="0" parTransId="{FD65EAF2-B77F-479C-A5EA-6DA4090F8AB2}" sibTransId="{086190BF-2193-4F44-A977-0FEB4EFB4D5E}"/>
    <dgm:cxn modelId="{E2275243-854E-49B7-A858-43A2368BFFCA}" type="presOf" srcId="{03D1181A-F05D-4E64-ABAE-A521096B1804}" destId="{047FAC4C-BDB4-4B6F-9144-1426C2894153}" srcOrd="0" destOrd="1" presId="urn:microsoft.com/office/officeart/2005/8/layout/hList6"/>
    <dgm:cxn modelId="{27F88C45-42F6-40BF-A806-291F0F97F917}" type="presOf" srcId="{5AC3202B-AE53-4A8F-B6C7-3BDCFF33934F}" destId="{047FAC4C-BDB4-4B6F-9144-1426C2894153}" srcOrd="0" destOrd="2" presId="urn:microsoft.com/office/officeart/2005/8/layout/hList6"/>
    <dgm:cxn modelId="{CEA2CF48-777E-4A98-9F7A-066534D045DF}" srcId="{328AC35A-346E-4705-AC23-78F1B71FA02C}" destId="{67F0BB71-1DEF-430B-9A60-C18A04991E93}" srcOrd="1" destOrd="0" parTransId="{196D73FC-7C2F-4C12-B977-48AEF9E41D54}" sibTransId="{A8CCF552-0EED-48C4-B557-552C206A6C67}"/>
    <dgm:cxn modelId="{8CD7624D-4539-4547-84E6-510B319F03B0}" type="presOf" srcId="{328AC35A-346E-4705-AC23-78F1B71FA02C}" destId="{C453F09E-79CC-4FEB-B082-D94848A87B89}" srcOrd="0" destOrd="0" presId="urn:microsoft.com/office/officeart/2005/8/layout/hList6"/>
    <dgm:cxn modelId="{CF2B6D74-52D1-4FBD-90EE-1BB27CE4FE40}" srcId="{67F0BB71-1DEF-430B-9A60-C18A04991E93}" destId="{2656B74C-CC6E-47C7-B4D6-F8F13D3D0B4B}" srcOrd="0" destOrd="0" parTransId="{1EF6B9B2-DBEF-4162-896A-4E2AA63AC4D0}" sibTransId="{E34E4330-1337-4BA5-996D-B3D75C82E720}"/>
    <dgm:cxn modelId="{F5F57158-7807-440B-BBC6-18ADF59766F8}" srcId="{E2B396A6-9B27-423E-9B34-F96FFF0F6C13}" destId="{03D1181A-F05D-4E64-ABAE-A521096B1804}" srcOrd="0" destOrd="0" parTransId="{5A38100D-B07A-4F3C-926C-50652B880B70}" sibTransId="{89CCA443-659D-489C-82BB-FEBAC706EEC6}"/>
    <dgm:cxn modelId="{2E72337F-0405-413F-8C3E-6D5F0C24CEA7}" srcId="{328AC35A-346E-4705-AC23-78F1B71FA02C}" destId="{E2B396A6-9B27-423E-9B34-F96FFF0F6C13}" srcOrd="0" destOrd="0" parTransId="{E3338502-8FA7-4AD5-8CCF-D6D5A64AAF30}" sibTransId="{F8388F0A-48EE-4B69-9DDB-6044E3F851A5}"/>
    <dgm:cxn modelId="{13044886-A77B-4558-8211-FDE18F7A8E72}" type="presOf" srcId="{5D74B64C-B3BC-4802-8327-28F4B2895AD5}" destId="{70CAA6CC-0E97-43B8-A247-C794F6419653}" srcOrd="0" destOrd="1" presId="urn:microsoft.com/office/officeart/2005/8/layout/hList6"/>
    <dgm:cxn modelId="{8E67DB86-8A8F-46A6-B0A1-4412B9E08FAF}" type="presOf" srcId="{25147F32-250B-4B92-B87D-AEB8046A962E}" destId="{FA56F445-AF90-464E-AC8A-109DAAEF3228}" srcOrd="0" destOrd="2" presId="urn:microsoft.com/office/officeart/2005/8/layout/hList6"/>
    <dgm:cxn modelId="{8BF47A8B-D12D-451C-A9AC-57C0258477B2}" srcId="{67F0BB71-1DEF-430B-9A60-C18A04991E93}" destId="{25147F32-250B-4B92-B87D-AEB8046A962E}" srcOrd="1" destOrd="0" parTransId="{7213CFAF-C9B7-49D1-8892-B0BD69A07623}" sibTransId="{260706F4-95B8-495B-8A75-043B9E52FF94}"/>
    <dgm:cxn modelId="{4250C390-0BF0-4168-A5DD-1558F2169504}" srcId="{328AC35A-346E-4705-AC23-78F1B71FA02C}" destId="{5E589BC1-55AA-4AF2-9819-58D1C37A1030}" srcOrd="2" destOrd="0" parTransId="{859E212B-0F6C-4B80-ABFA-A58DB78D8706}" sibTransId="{C4866AEC-95AE-4182-A91D-89EF4AE6C1D2}"/>
    <dgm:cxn modelId="{2B25AB93-EC5C-4C71-844E-29889F398EB2}" srcId="{E2B396A6-9B27-423E-9B34-F96FFF0F6C13}" destId="{5AC3202B-AE53-4A8F-B6C7-3BDCFF33934F}" srcOrd="1" destOrd="0" parTransId="{5FC6D2CB-7A79-4692-ABF0-67CED104ADBE}" sibTransId="{6097DBF9-6B53-431B-AC67-A80ED38B95D7}"/>
    <dgm:cxn modelId="{30449096-C517-430F-AB98-DAC09984D68E}" type="presOf" srcId="{2656B74C-CC6E-47C7-B4D6-F8F13D3D0B4B}" destId="{FA56F445-AF90-464E-AC8A-109DAAEF3228}" srcOrd="0" destOrd="1" presId="urn:microsoft.com/office/officeart/2005/8/layout/hList6"/>
    <dgm:cxn modelId="{8E93569E-DA07-40FD-B51F-97D7DBDFAD47}" type="presOf" srcId="{565C1FB2-4C7C-4FD2-9EB3-C1593BD10817}" destId="{047FAC4C-BDB4-4B6F-9144-1426C2894153}" srcOrd="0" destOrd="4" presId="urn:microsoft.com/office/officeart/2005/8/layout/hList6"/>
    <dgm:cxn modelId="{7F040AA0-04E6-4781-9C26-E20EA5C8A240}" type="presOf" srcId="{00874C28-5489-4772-9EC4-4CB13486DC46}" destId="{047FAC4C-BDB4-4B6F-9144-1426C2894153}" srcOrd="0" destOrd="3" presId="urn:microsoft.com/office/officeart/2005/8/layout/hList6"/>
    <dgm:cxn modelId="{040386A5-23E4-4956-819D-5788B8B5B9E8}" type="presOf" srcId="{5E589BC1-55AA-4AF2-9819-58D1C37A1030}" destId="{70CAA6CC-0E97-43B8-A247-C794F6419653}" srcOrd="0" destOrd="0" presId="urn:microsoft.com/office/officeart/2005/8/layout/hList6"/>
    <dgm:cxn modelId="{02D2FCA6-1AED-43CF-94D7-CF9A116DB7F1}" srcId="{E2B396A6-9B27-423E-9B34-F96FFF0F6C13}" destId="{565C1FB2-4C7C-4FD2-9EB3-C1593BD10817}" srcOrd="3" destOrd="0" parTransId="{DB77A6B4-5A95-4FFD-A988-8EA5701CAD9F}" sibTransId="{84351308-131D-4906-8437-526FF8841027}"/>
    <dgm:cxn modelId="{35588AC5-7154-4F92-97FB-482456D42B8E}" srcId="{E2B396A6-9B27-423E-9B34-F96FFF0F6C13}" destId="{00874C28-5489-4772-9EC4-4CB13486DC46}" srcOrd="2" destOrd="0" parTransId="{E7546037-E6A0-4024-8C27-3805B0CB30B9}" sibTransId="{2B9A5C90-3FDD-4102-AB9B-4918E6EF1EFA}"/>
    <dgm:cxn modelId="{406083EF-95E0-4E60-8E92-F807B4FAB24F}" type="presOf" srcId="{67F0BB71-1DEF-430B-9A60-C18A04991E93}" destId="{FA56F445-AF90-464E-AC8A-109DAAEF3228}" srcOrd="0" destOrd="0" presId="urn:microsoft.com/office/officeart/2005/8/layout/hList6"/>
    <dgm:cxn modelId="{5104BBF4-4B57-4F29-BAD3-E86245230EAC}" srcId="{5E589BC1-55AA-4AF2-9819-58D1C37A1030}" destId="{5D74B64C-B3BC-4802-8327-28F4B2895AD5}" srcOrd="0" destOrd="0" parTransId="{E4D394B7-A184-4099-BB15-4364EBBD5B93}" sibTransId="{AFEA6970-4583-4C75-B641-CB4C7D770348}"/>
    <dgm:cxn modelId="{05C621FE-CF70-4B1C-B592-105586C7329D}" type="presOf" srcId="{E2B396A6-9B27-423E-9B34-F96FFF0F6C13}" destId="{047FAC4C-BDB4-4B6F-9144-1426C2894153}" srcOrd="0" destOrd="0" presId="urn:microsoft.com/office/officeart/2005/8/layout/hList6"/>
    <dgm:cxn modelId="{7EF1A382-BD1E-4C4F-89C0-6062015D04C2}" type="presParOf" srcId="{C453F09E-79CC-4FEB-B082-D94848A87B89}" destId="{047FAC4C-BDB4-4B6F-9144-1426C2894153}" srcOrd="0" destOrd="0" presId="urn:microsoft.com/office/officeart/2005/8/layout/hList6"/>
    <dgm:cxn modelId="{4A8F6B64-138C-47B9-95A5-9A3C41DEED00}" type="presParOf" srcId="{C453F09E-79CC-4FEB-B082-D94848A87B89}" destId="{007F2A1A-8841-4BB3-8499-AC2AE03852FA}" srcOrd="1" destOrd="0" presId="urn:microsoft.com/office/officeart/2005/8/layout/hList6"/>
    <dgm:cxn modelId="{02C9E252-8160-485D-8E99-7EDD2E923241}" type="presParOf" srcId="{C453F09E-79CC-4FEB-B082-D94848A87B89}" destId="{FA56F445-AF90-464E-AC8A-109DAAEF3228}" srcOrd="2" destOrd="0" presId="urn:microsoft.com/office/officeart/2005/8/layout/hList6"/>
    <dgm:cxn modelId="{12CBA81C-813B-4B68-BF47-EA93080741D7}" type="presParOf" srcId="{C453F09E-79CC-4FEB-B082-D94848A87B89}" destId="{D23E61FF-88F4-4ADC-A7E9-DD72025959AC}" srcOrd="3" destOrd="0" presId="urn:microsoft.com/office/officeart/2005/8/layout/hList6"/>
    <dgm:cxn modelId="{F6E98275-6537-4E95-9930-4244614E7075}" type="presParOf" srcId="{C453F09E-79CC-4FEB-B082-D94848A87B89}" destId="{70CAA6CC-0E97-43B8-A247-C794F641965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60B54-4C2B-4E35-B768-E3EE11663417}">
      <dsp:nvSpPr>
        <dsp:cNvPr id="0" name=""/>
        <dsp:cNvSpPr/>
      </dsp:nvSpPr>
      <dsp:spPr>
        <a:xfrm rot="16200000">
          <a:off x="-1338496" y="1338496"/>
          <a:ext cx="4755273" cy="2078281"/>
        </a:xfrm>
        <a:prstGeom prst="flowChartManualOperati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997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Желание на Фонд ФЛАГ да диверсифицира портфейла </a:t>
          </a:r>
          <a:r>
            <a:rPr lang="bg-BG" sz="2000" kern="1200"/>
            <a:t>си - чиста </a:t>
          </a:r>
          <a:r>
            <a:rPr lang="bg-BG" sz="2000" kern="1200" dirty="0"/>
            <a:t>енергия, техническа помощ за общините</a:t>
          </a:r>
        </a:p>
      </dsp:txBody>
      <dsp:txXfrm rot="5400000">
        <a:off x="0" y="951055"/>
        <a:ext cx="2078281" cy="2853163"/>
      </dsp:txXfrm>
    </dsp:sp>
    <dsp:sp modelId="{712DD4A1-FBE6-49DF-B8E3-EA306439DE98}">
      <dsp:nvSpPr>
        <dsp:cNvPr id="0" name=""/>
        <dsp:cNvSpPr/>
      </dsp:nvSpPr>
      <dsp:spPr>
        <a:xfrm rot="16200000">
          <a:off x="897774" y="1338496"/>
          <a:ext cx="4755273" cy="2078281"/>
        </a:xfrm>
        <a:prstGeom prst="flowChartManualOperation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997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strike="noStrike" kern="1200" baseline="0" dirty="0"/>
            <a:t>LIFE-2021-CET-PDA: Disruptive PDA – Technical Assistance to advance market boundaries for sustainable</a:t>
          </a:r>
          <a:r>
            <a:rPr lang="bg-BG" sz="2000" b="0" i="0" u="none" strike="noStrike" kern="1200" baseline="0" dirty="0"/>
            <a:t> </a:t>
          </a:r>
          <a:r>
            <a:rPr lang="en-GB" sz="2000" b="0" i="0" u="none" strike="noStrike" kern="1200" baseline="0" dirty="0"/>
            <a:t>energy investment</a:t>
          </a:r>
          <a:r>
            <a:rPr lang="en-US" sz="2000" b="0" i="0" u="none" strike="noStrike" kern="1200" baseline="0" dirty="0"/>
            <a:t>s</a:t>
          </a:r>
          <a:endParaRPr lang="bg-BG" sz="2000" kern="1200" dirty="0"/>
        </a:p>
      </dsp:txBody>
      <dsp:txXfrm rot="5400000">
        <a:off x="2236270" y="951055"/>
        <a:ext cx="2078281" cy="2853163"/>
      </dsp:txXfrm>
    </dsp:sp>
    <dsp:sp modelId="{C3009872-28D1-428E-8561-4D49A0FE8B55}">
      <dsp:nvSpPr>
        <dsp:cNvPr id="0" name=""/>
        <dsp:cNvSpPr/>
      </dsp:nvSpPr>
      <dsp:spPr>
        <a:xfrm rot="16200000">
          <a:off x="3131927" y="1338496"/>
          <a:ext cx="4755273" cy="2078281"/>
        </a:xfrm>
        <a:prstGeom prst="flowChartManualOperation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997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Дял на финансиране от Програма </a:t>
          </a:r>
          <a:r>
            <a:rPr lang="en-US" sz="2000" kern="1200" dirty="0"/>
            <a:t>LIFE</a:t>
          </a:r>
          <a:r>
            <a:rPr lang="bg-BG" sz="2000" kern="1200" dirty="0"/>
            <a:t> </a:t>
          </a:r>
        </a:p>
      </dsp:txBody>
      <dsp:txXfrm rot="5400000">
        <a:off x="4470423" y="951055"/>
        <a:ext cx="2078281" cy="2853163"/>
      </dsp:txXfrm>
    </dsp:sp>
    <dsp:sp modelId="{83CB08B3-5778-4D4E-92CD-9F891DFFCBF3}">
      <dsp:nvSpPr>
        <dsp:cNvPr id="0" name=""/>
        <dsp:cNvSpPr/>
      </dsp:nvSpPr>
      <dsp:spPr>
        <a:xfrm rot="16200000">
          <a:off x="5366080" y="1338496"/>
          <a:ext cx="4755273" cy="2078281"/>
        </a:xfrm>
        <a:prstGeom prst="flowChartManualOperation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997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/>
            <a:t>Консорциум – кой, какво, кога, как</a:t>
          </a:r>
        </a:p>
      </dsp:txBody>
      <dsp:txXfrm rot="5400000">
        <a:off x="6704576" y="951055"/>
        <a:ext cx="2078281" cy="2853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DF9E4-683D-446F-B8B4-202F624A4E39}">
      <dsp:nvSpPr>
        <dsp:cNvPr id="0" name=""/>
        <dsp:cNvSpPr/>
      </dsp:nvSpPr>
      <dsp:spPr>
        <a:xfrm>
          <a:off x="205710" y="23204"/>
          <a:ext cx="7818179" cy="1136982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049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/>
            <a:t>РП 1. </a:t>
          </a:r>
        </a:p>
      </dsp:txBody>
      <dsp:txXfrm>
        <a:off x="205710" y="307450"/>
        <a:ext cx="7533934" cy="568491"/>
      </dsp:txXfrm>
    </dsp:sp>
    <dsp:sp modelId="{B400BF33-A3AF-4CA4-8A65-518E1D908307}">
      <dsp:nvSpPr>
        <dsp:cNvPr id="0" name=""/>
        <dsp:cNvSpPr/>
      </dsp:nvSpPr>
      <dsp:spPr>
        <a:xfrm>
          <a:off x="205710" y="898514"/>
          <a:ext cx="1444955" cy="20876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/>
            <a:t>Управление и координация на проекта</a:t>
          </a:r>
        </a:p>
      </dsp:txBody>
      <dsp:txXfrm>
        <a:off x="205710" y="898514"/>
        <a:ext cx="1444955" cy="2087682"/>
      </dsp:txXfrm>
    </dsp:sp>
    <dsp:sp modelId="{2A2ED1F5-7C8A-4248-B3FF-33ADCB5D3B8E}">
      <dsp:nvSpPr>
        <dsp:cNvPr id="0" name=""/>
        <dsp:cNvSpPr/>
      </dsp:nvSpPr>
      <dsp:spPr>
        <a:xfrm>
          <a:off x="1650509" y="402345"/>
          <a:ext cx="6373380" cy="1136982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049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/>
            <a:t>РП 2. </a:t>
          </a:r>
        </a:p>
      </dsp:txBody>
      <dsp:txXfrm>
        <a:off x="1650509" y="686591"/>
        <a:ext cx="6089135" cy="568491"/>
      </dsp:txXfrm>
    </dsp:sp>
    <dsp:sp modelId="{E5E35CCF-66C3-4595-B13F-A08A983F414B}">
      <dsp:nvSpPr>
        <dsp:cNvPr id="0" name=""/>
        <dsp:cNvSpPr/>
      </dsp:nvSpPr>
      <dsp:spPr>
        <a:xfrm>
          <a:off x="1650509" y="1277655"/>
          <a:ext cx="1444955" cy="20876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/>
            <a:t>Анализ на предлагането и търсенето на финансирането на проекти за преход към чиста енергия</a:t>
          </a:r>
        </a:p>
      </dsp:txBody>
      <dsp:txXfrm>
        <a:off x="1650509" y="1277655"/>
        <a:ext cx="1444955" cy="2087682"/>
      </dsp:txXfrm>
    </dsp:sp>
    <dsp:sp modelId="{EF48137E-EA3F-48FA-AEB0-B9306C2DB65F}">
      <dsp:nvSpPr>
        <dsp:cNvPr id="0" name=""/>
        <dsp:cNvSpPr/>
      </dsp:nvSpPr>
      <dsp:spPr>
        <a:xfrm>
          <a:off x="3095309" y="781485"/>
          <a:ext cx="4928580" cy="1136982"/>
        </a:xfrm>
        <a:prstGeom prst="rightArrow">
          <a:avLst>
            <a:gd name="adj1" fmla="val 50000"/>
            <a:gd name="adj2" fmla="val 5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049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/>
            <a:t>РП 3.  </a:t>
          </a:r>
        </a:p>
      </dsp:txBody>
      <dsp:txXfrm>
        <a:off x="3095309" y="1065731"/>
        <a:ext cx="4644335" cy="568491"/>
      </dsp:txXfrm>
    </dsp:sp>
    <dsp:sp modelId="{6F01854C-2E5B-4D1B-A046-3A731EFEDF97}">
      <dsp:nvSpPr>
        <dsp:cNvPr id="0" name=""/>
        <dsp:cNvSpPr/>
      </dsp:nvSpPr>
      <dsp:spPr>
        <a:xfrm>
          <a:off x="3095309" y="1656795"/>
          <a:ext cx="1444955" cy="20876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/>
            <a:t>Структуриране и стартиране на финансовия инструмент</a:t>
          </a:r>
        </a:p>
      </dsp:txBody>
      <dsp:txXfrm>
        <a:off x="3095309" y="1656795"/>
        <a:ext cx="1444955" cy="2087682"/>
      </dsp:txXfrm>
    </dsp:sp>
    <dsp:sp modelId="{72B8F0C3-F369-4CAF-B0DD-FAEB0300D9E6}">
      <dsp:nvSpPr>
        <dsp:cNvPr id="0" name=""/>
        <dsp:cNvSpPr/>
      </dsp:nvSpPr>
      <dsp:spPr>
        <a:xfrm>
          <a:off x="4540890" y="1160625"/>
          <a:ext cx="3482999" cy="1136982"/>
        </a:xfrm>
        <a:prstGeom prst="rightArrow">
          <a:avLst>
            <a:gd name="adj1" fmla="val 50000"/>
            <a:gd name="adj2" fmla="val 5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049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/>
            <a:t>РП. 4</a:t>
          </a:r>
        </a:p>
      </dsp:txBody>
      <dsp:txXfrm>
        <a:off x="4540890" y="1444871"/>
        <a:ext cx="3198754" cy="568491"/>
      </dsp:txXfrm>
    </dsp:sp>
    <dsp:sp modelId="{7AF8B855-D0CD-4884-B593-E0D114D151ED}">
      <dsp:nvSpPr>
        <dsp:cNvPr id="0" name=""/>
        <dsp:cNvSpPr/>
      </dsp:nvSpPr>
      <dsp:spPr>
        <a:xfrm>
          <a:off x="4540890" y="2035935"/>
          <a:ext cx="1444955" cy="20876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/>
            <a:t>Техническа помощ за разработване на проектни предложения </a:t>
          </a:r>
        </a:p>
      </dsp:txBody>
      <dsp:txXfrm>
        <a:off x="4540890" y="2035935"/>
        <a:ext cx="1444955" cy="2087682"/>
      </dsp:txXfrm>
    </dsp:sp>
    <dsp:sp modelId="{D8217DCB-2F7C-46D7-8E6B-84B70E3EB412}">
      <dsp:nvSpPr>
        <dsp:cNvPr id="0" name=""/>
        <dsp:cNvSpPr/>
      </dsp:nvSpPr>
      <dsp:spPr>
        <a:xfrm>
          <a:off x="5985690" y="1539765"/>
          <a:ext cx="2038199" cy="1136982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049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kern="1200" dirty="0"/>
            <a:t>РП 5.</a:t>
          </a:r>
        </a:p>
      </dsp:txBody>
      <dsp:txXfrm>
        <a:off x="5985690" y="1824011"/>
        <a:ext cx="1753954" cy="568491"/>
      </dsp:txXfrm>
    </dsp:sp>
    <dsp:sp modelId="{A060D1DB-ED26-49AA-8625-8EE43B27964F}">
      <dsp:nvSpPr>
        <dsp:cNvPr id="0" name=""/>
        <dsp:cNvSpPr/>
      </dsp:nvSpPr>
      <dsp:spPr>
        <a:xfrm>
          <a:off x="5985690" y="2415075"/>
          <a:ext cx="1444955" cy="20876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/>
            <a:t>Устойчивост, </a:t>
          </a:r>
          <a:r>
            <a:rPr lang="bg-BG" sz="1500" kern="1200" dirty="0" err="1"/>
            <a:t>репликация</a:t>
          </a:r>
          <a:r>
            <a:rPr lang="bg-BG" sz="1500" kern="1200" dirty="0"/>
            <a:t> и използване на проектните резултати</a:t>
          </a:r>
        </a:p>
      </dsp:txBody>
      <dsp:txXfrm>
        <a:off x="5985690" y="2415075"/>
        <a:ext cx="1444955" cy="20876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B42A6-2609-4F75-ABE5-770ADB41E42B}">
      <dsp:nvSpPr>
        <dsp:cNvPr id="0" name=""/>
        <dsp:cNvSpPr/>
      </dsp:nvSpPr>
      <dsp:spPr>
        <a:xfrm>
          <a:off x="2173161" y="0"/>
          <a:ext cx="5177701" cy="4525963"/>
        </a:xfrm>
        <a:prstGeom prst="rightArrow">
          <a:avLst>
            <a:gd name="adj1" fmla="val 7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kern="1200" dirty="0"/>
            <a:t>Създадена стабилна рамка за управление на проекта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kern="1200" noProof="0" dirty="0"/>
            <a:t>Създадени експертни центрове във всички партньори</a:t>
          </a:r>
          <a:endParaRPr lang="bg-BG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kern="1200" dirty="0"/>
            <a:t>Предадени и одобрени всички дължими технически и финансови доклади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kern="1200" dirty="0"/>
            <a:t>Повишена информираност</a:t>
          </a:r>
        </a:p>
      </dsp:txBody>
      <dsp:txXfrm>
        <a:off x="3467587" y="678894"/>
        <a:ext cx="2524129" cy="3168175"/>
      </dsp:txXfrm>
    </dsp:sp>
    <dsp:sp modelId="{1C08DE09-7643-45A5-B752-D912F42A2177}">
      <dsp:nvSpPr>
        <dsp:cNvPr id="0" name=""/>
        <dsp:cNvSpPr/>
      </dsp:nvSpPr>
      <dsp:spPr>
        <a:xfrm>
          <a:off x="878736" y="968556"/>
          <a:ext cx="2588850" cy="2588850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dirty="0"/>
            <a:t>РП 1. Управление и координация</a:t>
          </a:r>
        </a:p>
      </dsp:txBody>
      <dsp:txXfrm>
        <a:off x="1257864" y="1347684"/>
        <a:ext cx="1830594" cy="18305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B42A6-2609-4F75-ABE5-770ADB41E42B}">
      <dsp:nvSpPr>
        <dsp:cNvPr id="0" name=""/>
        <dsp:cNvSpPr/>
      </dsp:nvSpPr>
      <dsp:spPr>
        <a:xfrm>
          <a:off x="1302609" y="0"/>
          <a:ext cx="6338438" cy="4525963"/>
        </a:xfrm>
        <a:prstGeom prst="rightArrow">
          <a:avLst>
            <a:gd name="adj1" fmla="val 70000"/>
            <a:gd name="adj2" fmla="val 50000"/>
          </a:avLst>
        </a:prstGeom>
        <a:solidFill>
          <a:srgbClr val="FDDB4D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600" kern="1200" dirty="0"/>
            <a:t>Аналитичен доклад за предлагането на финансиране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600" kern="1200" dirty="0"/>
            <a:t>Аналитичен доклад за търсенето на финансиране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600" kern="1200" dirty="0"/>
            <a:t>Аналитичен доклад за оценка на чуждестранния опит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600" kern="1200" dirty="0"/>
            <a:t>Методология за оценка на проекти за преход към чиста енергия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600" kern="1200" dirty="0"/>
            <a:t>Подобрена методология за оценка на кредитоспособността на общините</a:t>
          </a:r>
        </a:p>
      </dsp:txBody>
      <dsp:txXfrm>
        <a:off x="2887218" y="678894"/>
        <a:ext cx="3169742" cy="3168175"/>
      </dsp:txXfrm>
    </dsp:sp>
    <dsp:sp modelId="{1C08DE09-7643-45A5-B752-D912F42A2177}">
      <dsp:nvSpPr>
        <dsp:cNvPr id="0" name=""/>
        <dsp:cNvSpPr/>
      </dsp:nvSpPr>
      <dsp:spPr>
        <a:xfrm>
          <a:off x="226371" y="1036720"/>
          <a:ext cx="2588850" cy="2588850"/>
        </a:xfrm>
        <a:prstGeom prst="ellipse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b="1" kern="1200" dirty="0"/>
            <a:t>РП 2. Анализ на предлагането и търсенето на финансиране на проекти </a:t>
          </a:r>
          <a:endParaRPr lang="bg-BG" sz="2100" kern="1200" dirty="0"/>
        </a:p>
      </dsp:txBody>
      <dsp:txXfrm>
        <a:off x="605499" y="1415848"/>
        <a:ext cx="1830594" cy="18305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B42A6-2609-4F75-ABE5-770ADB41E42B}">
      <dsp:nvSpPr>
        <dsp:cNvPr id="0" name=""/>
        <dsp:cNvSpPr/>
      </dsp:nvSpPr>
      <dsp:spPr>
        <a:xfrm>
          <a:off x="1518635" y="0"/>
          <a:ext cx="6050403" cy="4525963"/>
        </a:xfrm>
        <a:prstGeom prst="rightArrow">
          <a:avLst>
            <a:gd name="adj1" fmla="val 70000"/>
            <a:gd name="adj2" fmla="val 50000"/>
          </a:avLst>
        </a:prstGeom>
        <a:solidFill>
          <a:schemeClr val="bg2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550" kern="1200" dirty="0"/>
            <a:t>Структуриран и стартиран иновативен финансов инструмент в 4 схеми</a:t>
          </a: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550" kern="1200" dirty="0"/>
            <a:t>Финансирани 45 проекта за преход към чиста енергия на 14 общини</a:t>
          </a: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550" kern="1200" dirty="0"/>
            <a:t>Обща стойност на инвестициите: 74 339 255,66 евро</a:t>
          </a: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550" kern="1200" dirty="0"/>
            <a:t>Инвестиции за преход към чиста енергия: 53 545 566,46 евро</a:t>
          </a: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550" kern="1200" dirty="0"/>
            <a:t>Постигнат ливъридж: 2,38 пъти над изискуемия</a:t>
          </a:r>
        </a:p>
      </dsp:txBody>
      <dsp:txXfrm>
        <a:off x="3031236" y="678894"/>
        <a:ext cx="2953715" cy="3168175"/>
      </dsp:txXfrm>
    </dsp:sp>
    <dsp:sp modelId="{1C08DE09-7643-45A5-B752-D912F42A2177}">
      <dsp:nvSpPr>
        <dsp:cNvPr id="0" name=""/>
        <dsp:cNvSpPr/>
      </dsp:nvSpPr>
      <dsp:spPr>
        <a:xfrm>
          <a:off x="442398" y="964698"/>
          <a:ext cx="2588850" cy="2588850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100" b="1" kern="1200" dirty="0"/>
            <a:t>РП 3. Структуриране и стартиране на финансовия инструмент</a:t>
          </a:r>
          <a:endParaRPr lang="bg-BG" sz="2100" kern="1200" dirty="0"/>
        </a:p>
      </dsp:txBody>
      <dsp:txXfrm>
        <a:off x="821526" y="1343826"/>
        <a:ext cx="1830594" cy="18305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B42A6-2609-4F75-ABE5-770ADB41E42B}">
      <dsp:nvSpPr>
        <dsp:cNvPr id="0" name=""/>
        <dsp:cNvSpPr/>
      </dsp:nvSpPr>
      <dsp:spPr>
        <a:xfrm>
          <a:off x="2173161" y="0"/>
          <a:ext cx="5177701" cy="4525963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13335" rIns="26670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2100" kern="1200"/>
            <a:t>Предоставена техническа помощ на 69 проекта</a:t>
          </a:r>
          <a:endParaRPr lang="bg-BG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2100" kern="1200" dirty="0"/>
            <a:t>Различен обхват на техническата помощ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Pipeline </a:t>
          </a:r>
          <a:r>
            <a:rPr lang="bg-BG" sz="2100" kern="1200"/>
            <a:t>от проекти за периода след приключването на проекта</a:t>
          </a:r>
          <a:endParaRPr lang="bg-BG" sz="2100" kern="1200" dirty="0"/>
        </a:p>
      </dsp:txBody>
      <dsp:txXfrm>
        <a:off x="3467587" y="678894"/>
        <a:ext cx="2524129" cy="3168175"/>
      </dsp:txXfrm>
    </dsp:sp>
    <dsp:sp modelId="{1C08DE09-7643-45A5-B752-D912F42A2177}">
      <dsp:nvSpPr>
        <dsp:cNvPr id="0" name=""/>
        <dsp:cNvSpPr/>
      </dsp:nvSpPr>
      <dsp:spPr>
        <a:xfrm>
          <a:off x="878736" y="968556"/>
          <a:ext cx="2588850" cy="2588850"/>
        </a:xfrm>
        <a:prstGeom prst="ellipse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900" b="1" kern="1200" dirty="0"/>
            <a:t>РП 4. Техническа помощ</a:t>
          </a:r>
          <a:endParaRPr lang="bg-BG" sz="2900" kern="1200" dirty="0"/>
        </a:p>
      </dsp:txBody>
      <dsp:txXfrm>
        <a:off x="1257864" y="1347684"/>
        <a:ext cx="1830594" cy="18305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B42A6-2609-4F75-ABE5-770ADB41E42B}">
      <dsp:nvSpPr>
        <dsp:cNvPr id="0" name=""/>
        <dsp:cNvSpPr/>
      </dsp:nvSpPr>
      <dsp:spPr>
        <a:xfrm>
          <a:off x="2173161" y="0"/>
          <a:ext cx="5177701" cy="4525963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900" kern="1200" dirty="0"/>
            <a:t>Създадени институционални условия за бъдещи цикли на </a:t>
          </a:r>
          <a:r>
            <a:rPr lang="en-US" sz="1900" kern="1200" dirty="0"/>
            <a:t>FLAG FICET</a:t>
          </a:r>
          <a:endParaRPr lang="bg-BG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900" kern="1200" dirty="0"/>
            <a:t>Привлечено финансиране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900" kern="1200" dirty="0"/>
            <a:t>Повишен капацитет на експертите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900" kern="1200" dirty="0"/>
            <a:t>Популяризиране на </a:t>
          </a:r>
          <a:r>
            <a:rPr lang="en-US" sz="1900" kern="1200" dirty="0"/>
            <a:t>FLAG FICET</a:t>
          </a:r>
          <a:endParaRPr lang="bg-BG" sz="1900" kern="1200" dirty="0"/>
        </a:p>
      </dsp:txBody>
      <dsp:txXfrm>
        <a:off x="3467587" y="678894"/>
        <a:ext cx="2524129" cy="3168175"/>
      </dsp:txXfrm>
    </dsp:sp>
    <dsp:sp modelId="{1C08DE09-7643-45A5-B752-D912F42A2177}">
      <dsp:nvSpPr>
        <dsp:cNvPr id="0" name=""/>
        <dsp:cNvSpPr/>
      </dsp:nvSpPr>
      <dsp:spPr>
        <a:xfrm>
          <a:off x="878736" y="968556"/>
          <a:ext cx="2588850" cy="258885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b="1" kern="1200" dirty="0"/>
            <a:t>РП 5. Устойчивост и </a:t>
          </a:r>
          <a:r>
            <a:rPr lang="bg-BG" sz="2600" b="1" kern="1200" dirty="0" err="1"/>
            <a:t>репликация</a:t>
          </a:r>
          <a:endParaRPr lang="bg-BG" sz="2600" kern="1200" dirty="0"/>
        </a:p>
      </dsp:txBody>
      <dsp:txXfrm>
        <a:off x="1257864" y="1347684"/>
        <a:ext cx="1830594" cy="18305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B42A7-004D-479C-AD0E-C7118DABDBFB}">
      <dsp:nvSpPr>
        <dsp:cNvPr id="0" name=""/>
        <dsp:cNvSpPr/>
      </dsp:nvSpPr>
      <dsp:spPr>
        <a:xfrm>
          <a:off x="1918" y="0"/>
          <a:ext cx="2011188" cy="452596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РП1: Експертен център</a:t>
          </a:r>
        </a:p>
      </dsp:txBody>
      <dsp:txXfrm>
        <a:off x="1918" y="1810385"/>
        <a:ext cx="2011188" cy="1810385"/>
      </dsp:txXfrm>
    </dsp:sp>
    <dsp:sp modelId="{D0F69F82-A584-46CD-B738-39459569D291}">
      <dsp:nvSpPr>
        <dsp:cNvPr id="0" name=""/>
        <dsp:cNvSpPr/>
      </dsp:nvSpPr>
      <dsp:spPr>
        <a:xfrm>
          <a:off x="253940" y="271557"/>
          <a:ext cx="1507145" cy="15071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8A5C7-DDC6-4323-8D97-C00DAFDD8152}">
      <dsp:nvSpPr>
        <dsp:cNvPr id="0" name=""/>
        <dsp:cNvSpPr/>
      </dsp:nvSpPr>
      <dsp:spPr>
        <a:xfrm>
          <a:off x="2073443" y="0"/>
          <a:ext cx="2011188" cy="452596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РП2: Аналитични доклади</a:t>
          </a:r>
        </a:p>
      </dsp:txBody>
      <dsp:txXfrm>
        <a:off x="2073443" y="1810385"/>
        <a:ext cx="2011188" cy="1810385"/>
      </dsp:txXfrm>
    </dsp:sp>
    <dsp:sp modelId="{72F5289F-0C5D-4EDC-8712-DA05DACAAE36}">
      <dsp:nvSpPr>
        <dsp:cNvPr id="0" name=""/>
        <dsp:cNvSpPr/>
      </dsp:nvSpPr>
      <dsp:spPr>
        <a:xfrm>
          <a:off x="2325464" y="271557"/>
          <a:ext cx="1507145" cy="15071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BB3D7-8B3B-4611-B3C7-6005E04521EA}">
      <dsp:nvSpPr>
        <dsp:cNvPr id="0" name=""/>
        <dsp:cNvSpPr/>
      </dsp:nvSpPr>
      <dsp:spPr>
        <a:xfrm>
          <a:off x="4144967" y="0"/>
          <a:ext cx="2011188" cy="452596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РП3: Аналитични доклади и консултации </a:t>
          </a:r>
        </a:p>
      </dsp:txBody>
      <dsp:txXfrm>
        <a:off x="4144967" y="1810385"/>
        <a:ext cx="2011188" cy="1810385"/>
      </dsp:txXfrm>
    </dsp:sp>
    <dsp:sp modelId="{1B3B6EB6-42E8-428F-8FD8-24C4F4617A3B}">
      <dsp:nvSpPr>
        <dsp:cNvPr id="0" name=""/>
        <dsp:cNvSpPr/>
      </dsp:nvSpPr>
      <dsp:spPr>
        <a:xfrm>
          <a:off x="4396989" y="271557"/>
          <a:ext cx="1507145" cy="15071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90EDA-10D5-4E5D-9B35-930CFF10225D}">
      <dsp:nvSpPr>
        <dsp:cNvPr id="0" name=""/>
        <dsp:cNvSpPr/>
      </dsp:nvSpPr>
      <dsp:spPr>
        <a:xfrm>
          <a:off x="6216492" y="0"/>
          <a:ext cx="2011188" cy="4525963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kern="1200" dirty="0"/>
            <a:t>РП 4: Обучение и участие в информационни събития</a:t>
          </a:r>
        </a:p>
      </dsp:txBody>
      <dsp:txXfrm>
        <a:off x="6216492" y="1810385"/>
        <a:ext cx="2011188" cy="1810385"/>
      </dsp:txXfrm>
    </dsp:sp>
    <dsp:sp modelId="{571F04E4-A302-4C85-AA5C-CE3261F28D38}">
      <dsp:nvSpPr>
        <dsp:cNvPr id="0" name=""/>
        <dsp:cNvSpPr/>
      </dsp:nvSpPr>
      <dsp:spPr>
        <a:xfrm>
          <a:off x="6468513" y="271557"/>
          <a:ext cx="1507145" cy="15071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F95B0-4465-46A1-8B5D-96452C048B5A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FAC4C-BDB4-4B6F-9144-1426C2894153}">
      <dsp:nvSpPr>
        <dsp:cNvPr id="0" name=""/>
        <dsp:cNvSpPr/>
      </dsp:nvSpPr>
      <dsp:spPr>
        <a:xfrm rot="16200000">
          <a:off x="-1196628" y="1197624"/>
          <a:ext cx="4984328" cy="258907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600" kern="1200" dirty="0"/>
            <a:t>Политическа нестабилност – 4 парламентарни и 1 местни избори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600" kern="1200" dirty="0"/>
            <a:t>Национална програма за финансиране на общински инвестиции – 4,6 млрд. лв. </a:t>
          </a:r>
          <a:r>
            <a:rPr lang="bg-BG" sz="1600" kern="1200" dirty="0" err="1"/>
            <a:t>грантове</a:t>
          </a:r>
          <a:r>
            <a:rPr lang="bg-BG" sz="1600" kern="1200" dirty="0"/>
            <a:t> до края на 2026 г.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600" kern="1200" dirty="0"/>
            <a:t>Свръхпредлагане на ел. енергия от </a:t>
          </a:r>
          <a:r>
            <a:rPr lang="bg-BG" sz="1600" kern="1200" dirty="0" err="1"/>
            <a:t>фотоволтаици</a:t>
          </a:r>
          <a:endParaRPr lang="bg-BG" sz="16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bg-BG" sz="2300" kern="1200" dirty="0"/>
        </a:p>
      </dsp:txBody>
      <dsp:txXfrm rot="5400000">
        <a:off x="996" y="996866"/>
        <a:ext cx="2589079" cy="2990596"/>
      </dsp:txXfrm>
    </dsp:sp>
    <dsp:sp modelId="{FA56F445-AF90-464E-AC8A-109DAAEF3228}">
      <dsp:nvSpPr>
        <dsp:cNvPr id="0" name=""/>
        <dsp:cNvSpPr/>
      </dsp:nvSpPr>
      <dsp:spPr>
        <a:xfrm rot="16200000">
          <a:off x="1586631" y="1197624"/>
          <a:ext cx="4984328" cy="2589079"/>
        </a:xfrm>
        <a:prstGeom prst="flowChartManualOperati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kern="1200" dirty="0"/>
            <a:t>Смяна в инвестиционните приоритети на общините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bg-BG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1800" kern="1200" dirty="0"/>
            <a:t>Отпадане на проектите от  таблицата с инвестициите</a:t>
          </a:r>
        </a:p>
      </dsp:txBody>
      <dsp:txXfrm rot="5400000">
        <a:off x="2784255" y="996866"/>
        <a:ext cx="2589079" cy="2990596"/>
      </dsp:txXfrm>
    </dsp:sp>
    <dsp:sp modelId="{70CAA6CC-0E97-43B8-A247-C794F6419653}">
      <dsp:nvSpPr>
        <dsp:cNvPr id="0" name=""/>
        <dsp:cNvSpPr/>
      </dsp:nvSpPr>
      <dsp:spPr>
        <a:xfrm rot="16200000">
          <a:off x="4369892" y="1197624"/>
          <a:ext cx="4984328" cy="2589079"/>
        </a:xfrm>
        <a:prstGeom prst="flowChartManualOperation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57150" bIns="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2000" kern="1200" dirty="0"/>
            <a:t>Невъзможност за постигане на изискуемия </a:t>
          </a:r>
          <a:r>
            <a:rPr lang="bg-BG" sz="2000" kern="1200" dirty="0" err="1"/>
            <a:t>ливъридж</a:t>
          </a:r>
          <a:r>
            <a:rPr lang="bg-BG" sz="2000" kern="1200" dirty="0"/>
            <a:t> от 22,4 млн. евро </a:t>
          </a:r>
        </a:p>
      </dsp:txBody>
      <dsp:txXfrm rot="5400000">
        <a:off x="5567516" y="996866"/>
        <a:ext cx="2589079" cy="2990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836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27077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0047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9141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0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363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9586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6085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4517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776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8365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150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3066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6B928-08D2-4880-9A70-7240A5DC0F6F}" type="datetimeFigureOut">
              <a:rPr lang="bg-BG" smtClean="0"/>
              <a:t>2.4.2026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7D30D-7805-458E-B407-7789DC0607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0652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56;p25"/>
          <p:cNvSpPr txBox="1">
            <a:spLocks/>
          </p:cNvSpPr>
          <p:nvPr/>
        </p:nvSpPr>
        <p:spPr>
          <a:xfrm>
            <a:off x="438958" y="3590117"/>
            <a:ext cx="4017389" cy="8817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sz="8000" dirty="0">
              <a:solidFill>
                <a:srgbClr val="F9EC31"/>
              </a:solidFill>
              <a:latin typeface="Akrobat Black" panose="00000A00000000000000" pitchFamily="50" charset="0"/>
            </a:endParaRPr>
          </a:p>
        </p:txBody>
      </p:sp>
      <p:cxnSp>
        <p:nvCxnSpPr>
          <p:cNvPr id="3" name="Straight Connector 19">
            <a:extLst>
              <a:ext uri="{FF2B5EF4-FFF2-40B4-BE49-F238E27FC236}">
                <a16:creationId xmlns:a16="http://schemas.microsoft.com/office/drawing/2014/main" id="{4EAA4269-2244-F605-80B6-D8A5654D1096}"/>
              </a:ext>
            </a:extLst>
          </p:cNvPr>
          <p:cNvCxnSpPr>
            <a:cxnSpLocks/>
          </p:cNvCxnSpPr>
          <p:nvPr/>
        </p:nvCxnSpPr>
        <p:spPr>
          <a:xfrm flipV="1">
            <a:off x="0" y="3143775"/>
            <a:ext cx="4710329" cy="45210"/>
          </a:xfrm>
          <a:prstGeom prst="line">
            <a:avLst/>
          </a:prstGeom>
          <a:ln w="76200">
            <a:solidFill>
              <a:srgbClr val="F9EC3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Google Shape;15;p3">
            <a:extLst>
              <a:ext uri="{FF2B5EF4-FFF2-40B4-BE49-F238E27FC236}">
                <a16:creationId xmlns:a16="http://schemas.microsoft.com/office/drawing/2014/main" id="{E430BB35-FE66-6135-9F62-EF544BD35172}"/>
              </a:ext>
            </a:extLst>
          </p:cNvPr>
          <p:cNvSpPr>
            <a:spLocks/>
          </p:cNvSpPr>
          <p:nvPr/>
        </p:nvSpPr>
        <p:spPr>
          <a:xfrm>
            <a:off x="4058998" y="6204792"/>
            <a:ext cx="5849375" cy="708734"/>
          </a:xfrm>
          <a:custGeom>
            <a:avLst/>
            <a:gdLst>
              <a:gd name="connsiteX0" fmla="*/ 0 w 8055877"/>
              <a:gd name="connsiteY0" fmla="*/ 1883969 h 3767938"/>
              <a:gd name="connsiteX1" fmla="*/ 941985 w 8055877"/>
              <a:gd name="connsiteY1" fmla="*/ 1 h 3767938"/>
              <a:gd name="connsiteX2" fmla="*/ 7113893 w 8055877"/>
              <a:gd name="connsiteY2" fmla="*/ 1 h 3767938"/>
              <a:gd name="connsiteX3" fmla="*/ 8055877 w 8055877"/>
              <a:gd name="connsiteY3" fmla="*/ 1883969 h 3767938"/>
              <a:gd name="connsiteX4" fmla="*/ 7113893 w 8055877"/>
              <a:gd name="connsiteY4" fmla="*/ 3767937 h 3767938"/>
              <a:gd name="connsiteX5" fmla="*/ 941985 w 8055877"/>
              <a:gd name="connsiteY5" fmla="*/ 3767937 h 3767938"/>
              <a:gd name="connsiteX6" fmla="*/ 0 w 8055877"/>
              <a:gd name="connsiteY6" fmla="*/ 1883969 h 3767938"/>
              <a:gd name="connsiteX0" fmla="*/ 0 w 8055877"/>
              <a:gd name="connsiteY0" fmla="*/ 1883968 h 3767936"/>
              <a:gd name="connsiteX1" fmla="*/ 941985 w 8055877"/>
              <a:gd name="connsiteY1" fmla="*/ 0 h 3767936"/>
              <a:gd name="connsiteX2" fmla="*/ 7113893 w 8055877"/>
              <a:gd name="connsiteY2" fmla="*/ 0 h 3767936"/>
              <a:gd name="connsiteX3" fmla="*/ 8055877 w 8055877"/>
              <a:gd name="connsiteY3" fmla="*/ 1883968 h 3767936"/>
              <a:gd name="connsiteX4" fmla="*/ 7787661 w 8055877"/>
              <a:gd name="connsiteY4" fmla="*/ 1229273 h 3767936"/>
              <a:gd name="connsiteX5" fmla="*/ 941985 w 8055877"/>
              <a:gd name="connsiteY5" fmla="*/ 3767936 h 3767936"/>
              <a:gd name="connsiteX6" fmla="*/ 0 w 8055877"/>
              <a:gd name="connsiteY6" fmla="*/ 1883968 h 3767936"/>
              <a:gd name="connsiteX0" fmla="*/ 0 w 8055877"/>
              <a:gd name="connsiteY0" fmla="*/ 1883968 h 1883968"/>
              <a:gd name="connsiteX1" fmla="*/ 941985 w 8055877"/>
              <a:gd name="connsiteY1" fmla="*/ 0 h 1883968"/>
              <a:gd name="connsiteX2" fmla="*/ 7113893 w 8055877"/>
              <a:gd name="connsiteY2" fmla="*/ 0 h 1883968"/>
              <a:gd name="connsiteX3" fmla="*/ 8055877 w 8055877"/>
              <a:gd name="connsiteY3" fmla="*/ 1883968 h 1883968"/>
              <a:gd name="connsiteX4" fmla="*/ 7787661 w 8055877"/>
              <a:gd name="connsiteY4" fmla="*/ 1229273 h 1883968"/>
              <a:gd name="connsiteX5" fmla="*/ 280248 w 8055877"/>
              <a:gd name="connsiteY5" fmla="*/ 1229272 h 1883968"/>
              <a:gd name="connsiteX6" fmla="*/ 0 w 8055877"/>
              <a:gd name="connsiteY6" fmla="*/ 1883968 h 1883968"/>
              <a:gd name="connsiteX0" fmla="*/ 0 w 7779151"/>
              <a:gd name="connsiteY0" fmla="*/ 1282389 h 1883968"/>
              <a:gd name="connsiteX1" fmla="*/ 665259 w 7779151"/>
              <a:gd name="connsiteY1" fmla="*/ 0 h 1883968"/>
              <a:gd name="connsiteX2" fmla="*/ 6837167 w 7779151"/>
              <a:gd name="connsiteY2" fmla="*/ 0 h 1883968"/>
              <a:gd name="connsiteX3" fmla="*/ 7779151 w 7779151"/>
              <a:gd name="connsiteY3" fmla="*/ 1883968 h 1883968"/>
              <a:gd name="connsiteX4" fmla="*/ 7510935 w 7779151"/>
              <a:gd name="connsiteY4" fmla="*/ 1229273 h 1883968"/>
              <a:gd name="connsiteX5" fmla="*/ 3522 w 7779151"/>
              <a:gd name="connsiteY5" fmla="*/ 1229272 h 1883968"/>
              <a:gd name="connsiteX6" fmla="*/ 0 w 7779151"/>
              <a:gd name="connsiteY6" fmla="*/ 1282389 h 1883968"/>
              <a:gd name="connsiteX0" fmla="*/ 0 w 7510935"/>
              <a:gd name="connsiteY0" fmla="*/ 1282389 h 1321992"/>
              <a:gd name="connsiteX1" fmla="*/ 665259 w 7510935"/>
              <a:gd name="connsiteY1" fmla="*/ 0 h 1321992"/>
              <a:gd name="connsiteX2" fmla="*/ 6837167 w 7510935"/>
              <a:gd name="connsiteY2" fmla="*/ 0 h 1321992"/>
              <a:gd name="connsiteX3" fmla="*/ 6562523 w 7510935"/>
              <a:gd name="connsiteY3" fmla="*/ 1321992 h 1321992"/>
              <a:gd name="connsiteX4" fmla="*/ 7510935 w 7510935"/>
              <a:gd name="connsiteY4" fmla="*/ 1229273 h 1321992"/>
              <a:gd name="connsiteX5" fmla="*/ 3522 w 7510935"/>
              <a:gd name="connsiteY5" fmla="*/ 1229272 h 1321992"/>
              <a:gd name="connsiteX6" fmla="*/ 0 w 7510935"/>
              <a:gd name="connsiteY6" fmla="*/ 1282389 h 1321992"/>
              <a:gd name="connsiteX0" fmla="*/ 0 w 7510935"/>
              <a:gd name="connsiteY0" fmla="*/ 1282389 h 1321992"/>
              <a:gd name="connsiteX1" fmla="*/ 665259 w 7510935"/>
              <a:gd name="connsiteY1" fmla="*/ 0 h 1321992"/>
              <a:gd name="connsiteX2" fmla="*/ 6559080 w 7510935"/>
              <a:gd name="connsiteY2" fmla="*/ 11707 h 1321992"/>
              <a:gd name="connsiteX3" fmla="*/ 6562523 w 7510935"/>
              <a:gd name="connsiteY3" fmla="*/ 1321992 h 1321992"/>
              <a:gd name="connsiteX4" fmla="*/ 7510935 w 7510935"/>
              <a:gd name="connsiteY4" fmla="*/ 1229273 h 1321992"/>
              <a:gd name="connsiteX5" fmla="*/ 3522 w 7510935"/>
              <a:gd name="connsiteY5" fmla="*/ 1229272 h 1321992"/>
              <a:gd name="connsiteX6" fmla="*/ 0 w 7510935"/>
              <a:gd name="connsiteY6" fmla="*/ 1282389 h 1321992"/>
              <a:gd name="connsiteX0" fmla="*/ 0 w 7510935"/>
              <a:gd name="connsiteY0" fmla="*/ 1282389 h 1282389"/>
              <a:gd name="connsiteX1" fmla="*/ 665259 w 7510935"/>
              <a:gd name="connsiteY1" fmla="*/ 0 h 1282389"/>
              <a:gd name="connsiteX2" fmla="*/ 6559080 w 7510935"/>
              <a:gd name="connsiteY2" fmla="*/ 11707 h 1282389"/>
              <a:gd name="connsiteX3" fmla="*/ 6562523 w 7510935"/>
              <a:gd name="connsiteY3" fmla="*/ 1251745 h 1282389"/>
              <a:gd name="connsiteX4" fmla="*/ 7510935 w 7510935"/>
              <a:gd name="connsiteY4" fmla="*/ 1229273 h 1282389"/>
              <a:gd name="connsiteX5" fmla="*/ 3522 w 7510935"/>
              <a:gd name="connsiteY5" fmla="*/ 1229272 h 1282389"/>
              <a:gd name="connsiteX6" fmla="*/ 0 w 7510935"/>
              <a:gd name="connsiteY6" fmla="*/ 1282389 h 12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10935" h="1282389">
                <a:moveTo>
                  <a:pt x="0" y="1282389"/>
                </a:moveTo>
                <a:lnTo>
                  <a:pt x="665259" y="0"/>
                </a:lnTo>
                <a:lnTo>
                  <a:pt x="6559080" y="11707"/>
                </a:lnTo>
                <a:cubicBezTo>
                  <a:pt x="6560228" y="448469"/>
                  <a:pt x="6561375" y="814983"/>
                  <a:pt x="6562523" y="1251745"/>
                </a:cubicBezTo>
                <a:lnTo>
                  <a:pt x="7510935" y="1229273"/>
                </a:lnTo>
                <a:lnTo>
                  <a:pt x="3522" y="1229272"/>
                </a:lnTo>
                <a:lnTo>
                  <a:pt x="0" y="1282389"/>
                </a:lnTo>
                <a:close/>
              </a:path>
            </a:pathLst>
          </a:custGeom>
          <a:solidFill>
            <a:srgbClr val="36B97F">
              <a:alpha val="77000"/>
            </a:srgbClr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D99727EE-7B24-8DE5-EEFB-C497CEFEB330}"/>
              </a:ext>
            </a:extLst>
          </p:cNvPr>
          <p:cNvSpPr txBox="1"/>
          <p:nvPr/>
        </p:nvSpPr>
        <p:spPr>
          <a:xfrm>
            <a:off x="4185139" y="5031398"/>
            <a:ext cx="4958861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Aft>
                <a:spcPts val="1600"/>
              </a:spcAft>
              <a:buClr>
                <a:srgbClr val="F3F3F3"/>
              </a:buClr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SemiBold" panose="00000700000000000000" charset="-52"/>
                <a:ea typeface="Calibri" panose="020F0502020204030204" pitchFamily="34" charset="0"/>
              </a:rPr>
              <a:t>Доц. д-р Дочка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SemiBold" panose="00000700000000000000" charset="-52"/>
                <a:ea typeface="Calibri" panose="020F0502020204030204" pitchFamily="34" charset="0"/>
              </a:rPr>
              <a:t>Велкова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SemiBold" panose="00000700000000000000" charset="-52"/>
              <a:ea typeface="Calibri" panose="020F05020202040302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1600"/>
              </a:spcAft>
              <a:buClr>
                <a:srgbClr val="F3F3F3"/>
              </a:buClr>
              <a:buNone/>
            </a:pPr>
            <a:r>
              <a:rPr lang="ru-RU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SemiBold" panose="00000700000000000000" charset="-52"/>
                <a:sym typeface="Fira Sans Condensed Light"/>
              </a:rPr>
              <a:t>Доц. д-р Яна Кирилова</a:t>
            </a:r>
          </a:p>
          <a:p>
            <a:pPr marL="0" lvl="0" indent="0">
              <a:lnSpc>
                <a:spcPct val="100000"/>
              </a:lnSpc>
              <a:spcAft>
                <a:spcPts val="1600"/>
              </a:spcAft>
              <a:buClr>
                <a:srgbClr val="F3F3F3"/>
              </a:buClr>
              <a:buNone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robat SemiBold" panose="00000700000000000000" charset="-52"/>
                <a:sym typeface="Fira Sans Condensed Light"/>
              </a:rPr>
              <a:t>	</a:t>
            </a:r>
            <a:r>
              <a:rPr kumimoji="0" lang="bg-BG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robat SemiBold" panose="00000700000000000000" charset="-52"/>
                <a:sym typeface="Fira Sans Condensed Light"/>
              </a:rPr>
              <a:t> гр.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krobat SemiBold" panose="00000700000000000000" charset="-52"/>
                <a:sym typeface="Fira Sans Condensed Light"/>
              </a:rPr>
              <a:t>София, 01.04.2026 г.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krobat Black" panose="00000A00000000000000" pitchFamily="50" charset="-52"/>
              <a:sym typeface="Fira Sans Condensed Light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0B995C7-E2F8-62DE-B98D-F487EC8635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17269" r="56930" b="13524"/>
          <a:stretch/>
        </p:blipFill>
        <p:spPr>
          <a:xfrm>
            <a:off x="5392759" y="1397700"/>
            <a:ext cx="3751242" cy="3633697"/>
          </a:xfrm>
          <a:prstGeom prst="rect">
            <a:avLst/>
          </a:prstGeom>
        </p:spPr>
      </p:pic>
      <p:sp>
        <p:nvSpPr>
          <p:cNvPr id="9" name="Текстово поле 4">
            <a:extLst>
              <a:ext uri="{FF2B5EF4-FFF2-40B4-BE49-F238E27FC236}">
                <a16:creationId xmlns:a16="http://schemas.microsoft.com/office/drawing/2014/main" id="{D314EA26-CBF4-E31F-7C48-22677C8180DE}"/>
              </a:ext>
            </a:extLst>
          </p:cNvPr>
          <p:cNvSpPr txBox="1"/>
          <p:nvPr/>
        </p:nvSpPr>
        <p:spPr>
          <a:xfrm>
            <a:off x="178101" y="3267885"/>
            <a:ext cx="3573143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Aft>
                <a:spcPts val="1600"/>
              </a:spcAft>
              <a:buClr>
                <a:srgbClr val="F3F3F3"/>
              </a:buClr>
              <a:buNone/>
            </a:pPr>
            <a:endParaRPr kumimoji="0" lang="bg-BG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krobat Black" panose="00000A00000000000000" pitchFamily="50" charset="-52"/>
              <a:sym typeface="Fira Sans Condensed Light"/>
            </a:endParaRPr>
          </a:p>
          <a:p>
            <a:pPr marL="0" lvl="0" indent="0">
              <a:lnSpc>
                <a:spcPct val="100000"/>
              </a:lnSpc>
              <a:spcAft>
                <a:spcPts val="1600"/>
              </a:spcAft>
              <a:buClr>
                <a:srgbClr val="F3F3F3"/>
              </a:buClr>
              <a:buNone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krobat Black" panose="00000A00000000000000" pitchFamily="50" charset="-52"/>
              <a:sym typeface="Fira Sans Condensed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54FF2-3F7B-1A36-AC3B-618F27F71865}"/>
              </a:ext>
            </a:extLst>
          </p:cNvPr>
          <p:cNvSpPr txBox="1"/>
          <p:nvPr/>
        </p:nvSpPr>
        <p:spPr>
          <a:xfrm>
            <a:off x="170106" y="1327893"/>
            <a:ext cx="43735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lt1"/>
                </a:solidFill>
                <a:latin typeface="Akrobat SemiBold" panose="00000700000000000000" charset="-52"/>
              </a:rPr>
              <a:t>ФИНАНСОВ ИНСТРУМЕНТ ЗА ПРЕХОД КЪМ ЧИСТА ЕНЕРГИЯ</a:t>
            </a:r>
          </a:p>
          <a:p>
            <a:r>
              <a:rPr lang="en-US" sz="2800" b="1" dirty="0">
                <a:solidFill>
                  <a:srgbClr val="FFFF00"/>
                </a:solidFill>
                <a:latin typeface="Akrobat SemiBold" panose="00000700000000000000" charset="-52"/>
              </a:rPr>
              <a:t>FLAG-FICET</a:t>
            </a:r>
            <a:endParaRPr lang="bg-BG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D9E34-EF83-2D7B-72D6-07F58C7F4D63}"/>
              </a:ext>
            </a:extLst>
          </p:cNvPr>
          <p:cNvSpPr txBox="1"/>
          <p:nvPr/>
        </p:nvSpPr>
        <p:spPr>
          <a:xfrm>
            <a:off x="209684" y="3707958"/>
            <a:ext cx="44216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bg-BG" sz="3600" b="1" dirty="0">
                <a:solidFill>
                  <a:schemeClr val="bg1"/>
                </a:solidFill>
                <a:latin typeface="Akrobat SemiBold" panose="00000700000000000000" charset="-52"/>
              </a:rPr>
              <a:t>РЕЗУЛТАТИ И УРОЦИ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krobat SemiBold" panose="00000700000000000000" charset="-5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631976-2E5E-4C2B-BF20-53A5AA856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96" y="2208074"/>
            <a:ext cx="1975275" cy="19021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4" y="116632"/>
            <a:ext cx="2639368" cy="110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75" y="254700"/>
            <a:ext cx="2886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05" y="160606"/>
            <a:ext cx="1181798" cy="109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57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3223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FLAG FICET - </a:t>
            </a:r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резултати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3145693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52812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FLAG FICET - </a:t>
            </a:r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резултати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726811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23053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FLAG FICET - </a:t>
            </a:r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резултати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1660591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3695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Принос на ИИИ-БАН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99326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363999"/>
              </p:ext>
            </p:extLst>
          </p:nvPr>
        </p:nvGraphicFramePr>
        <p:xfrm>
          <a:off x="484312" y="1700808"/>
          <a:ext cx="8229600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6464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bg-BG" dirty="0">
                          <a:solidFill>
                            <a:schemeClr val="accent1"/>
                          </a:solidFill>
                        </a:rPr>
                        <a:t>Проф.</a:t>
                      </a: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 д-р Ирена Зарева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dirty="0">
                          <a:solidFill>
                            <a:schemeClr val="accent1"/>
                          </a:solidFill>
                        </a:rPr>
                        <a:t>Проф.</a:t>
                      </a: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 д-р </a:t>
                      </a:r>
                      <a:r>
                        <a:rPr lang="bg-BG" baseline="0" dirty="0" err="1">
                          <a:solidFill>
                            <a:schemeClr val="accent1"/>
                          </a:solidFill>
                        </a:rPr>
                        <a:t>Алла</a:t>
                      </a: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 Кирова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Проф. д-р Виктор Йоцов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Проф. д-р Даниела Бобева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Доц. д-р Недялко Несторов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Доц. д-р Павлинка Найденова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Доц. д-р Петя </a:t>
                      </a:r>
                      <a:r>
                        <a:rPr lang="bg-BG" baseline="0" dirty="0" err="1">
                          <a:solidFill>
                            <a:schemeClr val="accent1"/>
                          </a:solidFill>
                        </a:rPr>
                        <a:t>Брънзова</a:t>
                      </a:r>
                      <a:endParaRPr lang="bg-BG" baseline="0" dirty="0">
                        <a:solidFill>
                          <a:schemeClr val="accent1"/>
                        </a:solidFill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Доц. д-р Петя </a:t>
                      </a:r>
                      <a:r>
                        <a:rPr lang="bg-BG" baseline="0" dirty="0" err="1">
                          <a:solidFill>
                            <a:schemeClr val="accent1"/>
                          </a:solidFill>
                        </a:rPr>
                        <a:t>Ножарова</a:t>
                      </a:r>
                      <a:endParaRPr lang="bg-BG" baseline="0" dirty="0">
                        <a:solidFill>
                          <a:schemeClr val="accent1"/>
                        </a:solidFill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 err="1">
                          <a:solidFill>
                            <a:schemeClr val="accent1"/>
                          </a:solidFill>
                        </a:rPr>
                        <a:t>Гл.ас</a:t>
                      </a: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. д-р Соня Георгиева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 err="1">
                          <a:solidFill>
                            <a:schemeClr val="accent1"/>
                          </a:solidFill>
                        </a:rPr>
                        <a:t>Гл.ас</a:t>
                      </a: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. д-р Ивайло Янков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Диана Димитрова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Красимира Христова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bg-BG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bg-BG" dirty="0">
                          <a:solidFill>
                            <a:schemeClr val="accent1"/>
                          </a:solidFill>
                        </a:rPr>
                        <a:t>Доц. д-р Дочка Велкова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dirty="0">
                          <a:solidFill>
                            <a:schemeClr val="accent1"/>
                          </a:solidFill>
                        </a:rPr>
                        <a:t>Доц.</a:t>
                      </a: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 д-р Яна Кирилова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ас. Емил Стоянов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bg-BG" baseline="0" dirty="0">
                          <a:solidFill>
                            <a:schemeClr val="accent1"/>
                          </a:solidFill>
                        </a:rPr>
                        <a:t>ас. Константин Константинов</a:t>
                      </a:r>
                      <a:endParaRPr lang="bg-BG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Принос на ИИИ-БАН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48467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9291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FLAG FICET - </a:t>
            </a:r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уроци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38010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331236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Clr>
                <a:srgbClr val="00B050"/>
              </a:buClr>
              <a:buNone/>
            </a:pPr>
            <a:r>
              <a:rPr lang="bg-BG" sz="2500" b="1" u="sng"/>
              <a:t>Първоначално идентифицирани </a:t>
            </a:r>
            <a:r>
              <a:rPr lang="bg-BG" sz="2500" b="1" u="sng" dirty="0"/>
              <a:t>рискове:</a:t>
            </a:r>
            <a:endParaRPr lang="en-US" sz="2500" b="1" i="1" u="sng" dirty="0"/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bg-BG" sz="2500" dirty="0"/>
              <a:t>Риск от недостатъчно участие на заинтересованите страни по проекта 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bg-BG" sz="2500" dirty="0"/>
              <a:t>Риск от времево закъснение при изпълнението на отделни дейности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bg-BG" sz="2500" dirty="0"/>
              <a:t>Риск от оттегляне на част от индикативните проекти от таблицата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Урок №1: Адекватна и гъвката стратегия за управление на рисковете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25" y="4509120"/>
            <a:ext cx="5956920" cy="21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71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Урок №1: Понякога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bg-BG" b="1" u="sn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Урок №1: Адекватна и гъвката стратегия за управление на рисковете</a:t>
            </a:r>
            <a:endParaRPr lang="bg-BG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82105837"/>
              </p:ext>
            </p:extLst>
          </p:nvPr>
        </p:nvGraphicFramePr>
        <p:xfrm>
          <a:off x="539552" y="1397000"/>
          <a:ext cx="815759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D8909E98-CC43-45B6-86D4-244931F91A7D}"/>
              </a:ext>
            </a:extLst>
          </p:cNvPr>
          <p:cNvSpPr/>
          <p:nvPr/>
        </p:nvSpPr>
        <p:spPr>
          <a:xfrm rot="20322684">
            <a:off x="996622" y="5172968"/>
            <a:ext cx="6552728" cy="57606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62033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7"/>
            <a:ext cx="8568952" cy="508518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bg-BG" sz="2500" dirty="0"/>
              <a:t>Преговори с Програма </a:t>
            </a:r>
            <a:r>
              <a:rPr lang="en-US" sz="2500" dirty="0"/>
              <a:t>LIFE </a:t>
            </a:r>
            <a:r>
              <a:rPr lang="bg-BG" sz="2500" dirty="0"/>
              <a:t>за дефиниране на изискването за задействани инвестиции </a:t>
            </a:r>
            <a:r>
              <a:rPr lang="en-US" sz="2500" b="1" i="1" dirty="0"/>
              <a:t>(triggered investments)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bg-BG" sz="2500" dirty="0"/>
              <a:t>Активна работа с всички общини (техническа помощ за разработване и подаване на проекти) 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bg-BG" sz="2500" dirty="0"/>
              <a:t>Активна работа с всички национални програми, предоставящи </a:t>
            </a:r>
            <a:r>
              <a:rPr lang="bg-BG" sz="2500" dirty="0" err="1"/>
              <a:t>грантово</a:t>
            </a:r>
            <a:r>
              <a:rPr lang="bg-BG" sz="2500" dirty="0"/>
              <a:t> финансиране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bg-BG" sz="2500" dirty="0"/>
              <a:t>Стартиране на четвърта схема за устойчива градска мобилност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bg-BG" sz="2500" dirty="0"/>
              <a:t>Масирана информационна кампания, в т.ч. допълнителни информационно-обучителни събития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Урок №1: Адекватна и гъвката стратегия за управление на рисковете</a:t>
            </a:r>
          </a:p>
        </p:txBody>
      </p:sp>
    </p:spTree>
    <p:extLst>
      <p:ext uri="{BB962C8B-B14F-4D97-AF65-F5344CB8AC3E}">
        <p14:creationId xmlns:p14="http://schemas.microsoft.com/office/powerpoint/2010/main" val="246902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11AFA-2973-4F18-8F44-F07140C9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3535"/>
            <a:ext cx="5575549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5548" y="2204864"/>
            <a:ext cx="3568451" cy="3429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bg-BG" sz="2400" b="1" dirty="0"/>
              <a:t>Между Фонд ФЛАГ и потенциални бенефициенти</a:t>
            </a:r>
          </a:p>
          <a:p>
            <a:pPr>
              <a:spcAft>
                <a:spcPts val="1200"/>
              </a:spcAft>
            </a:pPr>
            <a:r>
              <a:rPr lang="bg-BG" sz="2400" b="1" dirty="0"/>
              <a:t>Между партньорите по проекта</a:t>
            </a:r>
          </a:p>
          <a:p>
            <a:pPr>
              <a:spcAft>
                <a:spcPts val="1200"/>
              </a:spcAft>
            </a:pPr>
            <a:r>
              <a:rPr lang="bg-BG" sz="2400" b="1" dirty="0"/>
              <a:t>Между Фонд ФЛАГ и </a:t>
            </a:r>
            <a:r>
              <a:rPr lang="en-US" sz="2400" b="1" dirty="0"/>
              <a:t>CINEA</a:t>
            </a:r>
            <a:endParaRPr lang="bg-BG" sz="2400" b="1" dirty="0"/>
          </a:p>
          <a:p>
            <a:endParaRPr lang="bg-BG" sz="2400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Урок №2: Добрата комуникация на всички нива е изключително важна</a:t>
            </a:r>
            <a:endParaRPr lang="bg-BG" sz="3200" b="1" dirty="0"/>
          </a:p>
        </p:txBody>
      </p:sp>
    </p:spTree>
    <p:extLst>
      <p:ext uri="{BB962C8B-B14F-4D97-AF65-F5344CB8AC3E}">
        <p14:creationId xmlns:p14="http://schemas.microsoft.com/office/powerpoint/2010/main" val="3837351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846779-0313-48AE-8B81-BE672159D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5192753"/>
            <a:ext cx="1691680" cy="1665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Как започна всичко</a:t>
            </a:r>
            <a:r>
              <a:rPr lang="bg-BG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bg-BG" b="1" dirty="0"/>
              <a:t>Дългогодишно сътрудничество с Фонд ФЛАГ – </a:t>
            </a:r>
            <a:r>
              <a:rPr lang="bg-BG" dirty="0"/>
              <a:t>консултации, участие в инвестиционни комитети</a:t>
            </a:r>
          </a:p>
          <a:p>
            <a:pPr>
              <a:spcAft>
                <a:spcPts val="1200"/>
              </a:spcAft>
            </a:pPr>
            <a:r>
              <a:rPr lang="bg-BG" b="1" dirty="0"/>
              <a:t>Натрупан опит с изпълнение на проекти, вкл. с финансиране от Програма </a:t>
            </a:r>
            <a:r>
              <a:rPr lang="en-US" b="1" dirty="0"/>
              <a:t>LIFE </a:t>
            </a:r>
            <a:r>
              <a:rPr lang="bg-BG" b="1" dirty="0"/>
              <a:t>на ЕС </a:t>
            </a:r>
            <a:r>
              <a:rPr lang="bg-BG" dirty="0"/>
              <a:t>- какво търси ЕК, как се оценяват проектите, опит с целия цикъл на проектите, работа с партньори, управление на рискове</a:t>
            </a:r>
          </a:p>
          <a:p>
            <a:pPr>
              <a:spcAft>
                <a:spcPts val="1200"/>
              </a:spcAft>
            </a:pPr>
            <a:r>
              <a:rPr lang="bg-B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Изпълнение на </a:t>
            </a:r>
            <a:r>
              <a:rPr lang="bg-BG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интегриран проект </a:t>
            </a:r>
            <a:r>
              <a:rPr lang="bg-BG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„</a:t>
            </a:r>
            <a:r>
              <a:rPr lang="bg-BG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Българските общини работят заедно за подобряване на качеството на атмосферния въздух</a:t>
            </a:r>
            <a:r>
              <a:rPr lang="en-US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” – </a:t>
            </a:r>
            <a:r>
              <a:rPr lang="bg-BG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6 общини, 7 години, 16.6 млн. евро. Фонд ФЛАГ – член на Координационната група, осигури кредити за собствения принос на общините</a:t>
            </a:r>
            <a:endParaRPr lang="bg-B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84466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bg-BG" sz="2400" dirty="0"/>
          </a:p>
          <a:p>
            <a:endParaRPr lang="bg-BG" sz="2400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55426"/>
          </a:xfrm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Урок №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: Синергията между финансов, академичен и консултантски опит е успешен модел на партньорство</a:t>
            </a:r>
            <a:endParaRPr lang="bg-BG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63461-728F-4A68-A4EB-9FEBB21A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27" y="1988840"/>
            <a:ext cx="6703641" cy="4469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3274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bg-BG" sz="2400" dirty="0"/>
          </a:p>
          <a:p>
            <a:endParaRPr lang="bg-BG" sz="2400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11560" y="274638"/>
            <a:ext cx="8075240" cy="778098"/>
          </a:xfrm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Другите за нас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!</a:t>
            </a:r>
            <a:endParaRPr lang="bg-BG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592288" cy="465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01" y="1282813"/>
            <a:ext cx="5479358" cy="20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01" y="3283213"/>
            <a:ext cx="2620904" cy="332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61" y="3283213"/>
            <a:ext cx="2478832" cy="33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974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54360" y="303647"/>
            <a:ext cx="8435280" cy="6250706"/>
          </a:xfrm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Благодарим за вниманието!</a:t>
            </a:r>
            <a:endParaRPr lang="bg-BG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FE1F3-4299-499A-938C-DCED13B0A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3648"/>
            <a:ext cx="914400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Идеята</a:t>
            </a:r>
            <a:r>
              <a:rPr lang="bg-B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/>
          </a:bodyPr>
          <a:lstStyle/>
          <a:p>
            <a:pPr algn="l"/>
            <a:endParaRPr lang="bg-BG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38A4672-9994-4961-B65A-CAC536961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976835"/>
              </p:ext>
            </p:extLst>
          </p:nvPr>
        </p:nvGraphicFramePr>
        <p:xfrm>
          <a:off x="251520" y="1600200"/>
          <a:ext cx="8784976" cy="4755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484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Процес на кандидатстване  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/>
          </a:bodyPr>
          <a:lstStyle/>
          <a:p>
            <a:pPr algn="l"/>
            <a:r>
              <a:rPr lang="bg-BG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Административни форми</a:t>
            </a:r>
          </a:p>
          <a:p>
            <a:pPr algn="l"/>
            <a:r>
              <a:rPr lang="bg-BG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Техническо описание на проекта </a:t>
            </a:r>
          </a:p>
          <a:p>
            <a:pPr lvl="1"/>
            <a:r>
              <a:rPr lang="bg-BG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Съответствие с целите на Програмата и политиките на ЕС</a:t>
            </a:r>
          </a:p>
          <a:p>
            <a:pPr lvl="1"/>
            <a:r>
              <a:rPr lang="bg-BG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Въздействие и устойчивост </a:t>
            </a:r>
          </a:p>
          <a:p>
            <a:pPr lvl="1"/>
            <a:r>
              <a:rPr lang="bg-BG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Изпълнение – работен план, заинтересовани страни, работни пакети, мониторинг и докладване </a:t>
            </a:r>
          </a:p>
          <a:p>
            <a:pPr lvl="1"/>
            <a:r>
              <a:rPr lang="bg-BG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Ресурси – консорциум, управление на проекта, бюджет, управление на рисковете  </a:t>
            </a:r>
          </a:p>
          <a:p>
            <a:pPr lvl="1">
              <a:buFontTx/>
              <a:buChar char="-"/>
            </a:pPr>
            <a:endParaRPr lang="bg-BG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CA9A7A-60CF-4DEE-B00B-1E21D348AF21}"/>
              </a:ext>
            </a:extLst>
          </p:cNvPr>
          <p:cNvSpPr/>
          <p:nvPr/>
        </p:nvSpPr>
        <p:spPr>
          <a:xfrm>
            <a:off x="597169" y="4797152"/>
            <a:ext cx="8280920" cy="193022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>
              <a:buNone/>
            </a:pPr>
            <a:r>
              <a:rPr lang="bg-BG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Схеми в рамките на финансовия инструмент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Енергийна ефективност на общински сгради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Минерални води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Соларни ВЕИ – върху </a:t>
            </a:r>
            <a:r>
              <a:rPr lang="bg-BG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рекултивирани</a:t>
            </a:r>
            <a:r>
              <a:rPr lang="bg-BG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общински депа за ТБО</a:t>
            </a:r>
          </a:p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7129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F381FD-B538-4E9B-B8EC-36FF89AC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76" y="3478696"/>
            <a:ext cx="5359524" cy="35730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Ключово предизвикателство 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6" y="1592796"/>
            <a:ext cx="8229600" cy="3384376"/>
          </a:xfrm>
          <a:effectLst>
            <a:softEdge rad="31750"/>
          </a:effectLst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chemeClr val="tx2">
                    <a:lumMod val="50000"/>
                  </a:schemeClr>
                </a:solidFill>
              </a:rPr>
              <a:t>Таблица с инвестиции – предложения за проекти по трите схеми на ФИ, с които да се постигне: </a:t>
            </a:r>
          </a:p>
          <a:p>
            <a:pPr marL="742950" lvl="2" indent="-342900"/>
            <a:r>
              <a:rPr lang="bg-BG" sz="2000" b="1" dirty="0">
                <a:solidFill>
                  <a:schemeClr val="tx2">
                    <a:lumMod val="50000"/>
                  </a:schemeClr>
                </a:solidFill>
              </a:rPr>
              <a:t>Изискване на </a:t>
            </a:r>
            <a:r>
              <a:rPr lang="bg-BG" sz="2000" b="1" u="sng" dirty="0">
                <a:solidFill>
                  <a:schemeClr val="tx2">
                    <a:lumMod val="50000"/>
                  </a:schemeClr>
                </a:solidFill>
              </a:rPr>
              <a:t>проектен </a:t>
            </a:r>
            <a:r>
              <a:rPr lang="bg-BG" sz="2000" b="1" u="sng" dirty="0" err="1">
                <a:solidFill>
                  <a:schemeClr val="tx2">
                    <a:lumMod val="50000"/>
                  </a:schemeClr>
                </a:solidFill>
              </a:rPr>
              <a:t>ливъридж</a:t>
            </a:r>
            <a:r>
              <a:rPr lang="bg-BG" sz="2000" b="1" u="sn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tx2">
                    <a:lumMod val="50000"/>
                  </a:schemeClr>
                </a:solidFill>
              </a:rPr>
              <a:t>(1:15)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bg-BG" sz="2000" b="1" dirty="0">
                <a:solidFill>
                  <a:schemeClr val="tx2">
                    <a:lumMod val="50000"/>
                  </a:schemeClr>
                </a:solidFill>
              </a:rPr>
              <a:t>който се доказва със сключени договори</a:t>
            </a:r>
          </a:p>
          <a:p>
            <a:pPr marL="742950" lvl="2" indent="-342900"/>
            <a:r>
              <a:rPr lang="bg-BG" sz="2000" b="1" dirty="0">
                <a:solidFill>
                  <a:schemeClr val="tx2">
                    <a:lumMod val="50000"/>
                  </a:schemeClr>
                </a:solidFill>
              </a:rPr>
              <a:t>Спестена енергия</a:t>
            </a:r>
          </a:p>
          <a:p>
            <a:pPr marL="742950" lvl="2" indent="-342900"/>
            <a:r>
              <a:rPr lang="bg-BG" sz="2000" b="1" dirty="0">
                <a:solidFill>
                  <a:schemeClr val="tx2">
                    <a:lumMod val="50000"/>
                  </a:schemeClr>
                </a:solidFill>
              </a:rPr>
              <a:t>Инсталирани мощности за ВЕИ</a:t>
            </a:r>
          </a:p>
          <a:p>
            <a:pPr marL="742950" lvl="2" indent="-342900"/>
            <a:r>
              <a:rPr lang="bg-BG" sz="2000" b="1" dirty="0">
                <a:solidFill>
                  <a:schemeClr val="tx2">
                    <a:lumMod val="50000"/>
                  </a:schemeClr>
                </a:solidFill>
              </a:rPr>
              <a:t>Произведена енергия от ВЕИ</a:t>
            </a:r>
          </a:p>
        </p:txBody>
      </p:sp>
    </p:spTree>
    <p:extLst>
      <p:ext uri="{BB962C8B-B14F-4D97-AF65-F5344CB8AC3E}">
        <p14:creationId xmlns:p14="http://schemas.microsoft.com/office/powerpoint/2010/main" val="408479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Ключово предизвикателство </a:t>
            </a:r>
            <a:endParaRPr lang="bg-B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363272" cy="4979348"/>
          </a:xfrm>
        </p:spPr>
        <p:txBody>
          <a:bodyPr>
            <a:normAutofit lnSpcReduction="10000"/>
          </a:bodyPr>
          <a:lstStyle/>
          <a:p>
            <a:pPr marL="0" lvl="2" indent="0">
              <a:buNone/>
            </a:pPr>
            <a:r>
              <a:rPr lang="bg-BG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Таблица с инвестиции: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2" indent="0">
              <a:buNone/>
            </a:pPr>
            <a:endParaRPr lang="bg-BG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85838" lvl="2" indent="0">
              <a:buNone/>
            </a:pPr>
            <a:r>
              <a:rPr lang="bg-BG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Схема 1 (ЕЕ):</a:t>
            </a:r>
            <a:r>
              <a:rPr lang="bg-BG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15 проекта, 13.5 млн. евро, предложени от общините Монтана, Димитровград, Перник, Бургас, Златоград, Георги Дамяново, Русе, Велико Търново, Белене </a:t>
            </a:r>
          </a:p>
          <a:p>
            <a:pPr marL="985838" lvl="2" indent="0">
              <a:buNone/>
            </a:pP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85838" lvl="2" indent="0">
              <a:buNone/>
            </a:pPr>
            <a:r>
              <a:rPr lang="bg-BG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Схема 2 (МВ): </a:t>
            </a:r>
            <a:r>
              <a:rPr lang="bg-BG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6 проекта, 9.2 млн. евро, предложени от общините Сапарева баня, Златоград, Свищов, Белене, Петрич, Полски Тръмбеш </a:t>
            </a:r>
          </a:p>
          <a:p>
            <a:pPr marL="985838" lvl="2" indent="0">
              <a:buNone/>
            </a:pP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85838" lvl="2" indent="0">
              <a:buNone/>
            </a:pPr>
            <a:r>
              <a:rPr lang="bg-BG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Схема 3 (ВЕИ): </a:t>
            </a:r>
            <a:r>
              <a:rPr lang="bg-BG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 проекта, 1.3 млн. евро, предложени от общините Аксаково, Две могили, Иваново, Стрелча, Велинград, Сандански, Монтана, Гоце Делчев, Бургас, Белене, Свиленград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40F2CD-3AEE-4BE0-B22A-D87C239D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1" y="2276872"/>
            <a:ext cx="1057353" cy="1305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5B2A49-7128-4539-B239-C6C965A1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35" y="3789040"/>
            <a:ext cx="1078277" cy="1199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B8BBAC-4818-4F60-B8DF-6459FAE47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35" y="5233006"/>
            <a:ext cx="1086988" cy="113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58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92731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FLAG FICET - </a:t>
            </a:r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структура 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303700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498128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FLAG FICET - </a:t>
            </a:r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резултати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287257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57133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FLAG FICET - </a:t>
            </a:r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резултати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3293917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1018</Words>
  <Application>Microsoft Office PowerPoint</Application>
  <PresentationFormat>On-screen Show (4:3)</PresentationFormat>
  <Paragraphs>133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Akrobat Black</vt:lpstr>
      <vt:lpstr>Akrobat SemiBold</vt:lpstr>
      <vt:lpstr>Arial</vt:lpstr>
      <vt:lpstr>Calibri</vt:lpstr>
      <vt:lpstr>Wingdings</vt:lpstr>
      <vt:lpstr>Office Theme</vt:lpstr>
      <vt:lpstr>PowerPoint Presentation</vt:lpstr>
      <vt:lpstr>Как започна всичко </vt:lpstr>
      <vt:lpstr>Идеята </vt:lpstr>
      <vt:lpstr>Процес на кандидатстване  </vt:lpstr>
      <vt:lpstr>Ключово предизвикателство </vt:lpstr>
      <vt:lpstr>Ключово предизвикателство </vt:lpstr>
      <vt:lpstr>PowerPoint Presentation</vt:lpstr>
      <vt:lpstr>FLAG FICET - резултати</vt:lpstr>
      <vt:lpstr>FLAG FICET - резултати</vt:lpstr>
      <vt:lpstr>FLAG FICET - резултати</vt:lpstr>
      <vt:lpstr>FLAG FICET - резултати</vt:lpstr>
      <vt:lpstr>FLAG FICET - резултати</vt:lpstr>
      <vt:lpstr>Принос на ИИИ-БАН</vt:lpstr>
      <vt:lpstr>Принос на ИИИ-БАН</vt:lpstr>
      <vt:lpstr>FLAG FICET - уроци</vt:lpstr>
      <vt:lpstr>Урок №1: Адекватна и гъвката стратегия за управление на рисковете</vt:lpstr>
      <vt:lpstr>Урок №1: Понякога </vt:lpstr>
      <vt:lpstr>Урок №1: Адекватна и гъвката стратегия за управление на рисковете</vt:lpstr>
      <vt:lpstr>Урок №2: Добрата комуникация на всички нива е изключително важна</vt:lpstr>
      <vt:lpstr>Урок №3: Синергията между финансов, академичен и консултантски опит е успешен модел на партньорство</vt:lpstr>
      <vt:lpstr>Другите за нас!</vt:lpstr>
      <vt:lpstr>Благодарим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</dc:creator>
  <cp:lastModifiedBy>Dochka Velkova</cp:lastModifiedBy>
  <cp:revision>78</cp:revision>
  <dcterms:created xsi:type="dcterms:W3CDTF">2026-03-30T08:01:10Z</dcterms:created>
  <dcterms:modified xsi:type="dcterms:W3CDTF">2026-04-02T06:59:06Z</dcterms:modified>
</cp:coreProperties>
</file>